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740" r:id="rId2"/>
    <p:sldMasterId id="2147483743" r:id="rId3"/>
    <p:sldMasterId id="2147483755" r:id="rId4"/>
    <p:sldMasterId id="2147483769" r:id="rId5"/>
    <p:sldMasterId id="2147483782" r:id="rId6"/>
    <p:sldMasterId id="2147483784" r:id="rId7"/>
  </p:sldMasterIdLst>
  <p:notesMasterIdLst>
    <p:notesMasterId r:id="rId31"/>
  </p:notesMasterIdLst>
  <p:sldIdLst>
    <p:sldId id="284" r:id="rId8"/>
    <p:sldId id="311" r:id="rId9"/>
    <p:sldId id="321" r:id="rId10"/>
    <p:sldId id="316" r:id="rId11"/>
    <p:sldId id="297" r:id="rId12"/>
    <p:sldId id="276" r:id="rId13"/>
    <p:sldId id="257" r:id="rId14"/>
    <p:sldId id="300" r:id="rId15"/>
    <p:sldId id="309" r:id="rId16"/>
    <p:sldId id="320" r:id="rId17"/>
    <p:sldId id="258" r:id="rId18"/>
    <p:sldId id="306" r:id="rId19"/>
    <p:sldId id="307" r:id="rId20"/>
    <p:sldId id="286" r:id="rId21"/>
    <p:sldId id="256" r:id="rId22"/>
    <p:sldId id="323" r:id="rId23"/>
    <p:sldId id="273" r:id="rId24"/>
    <p:sldId id="322" r:id="rId25"/>
    <p:sldId id="302" r:id="rId26"/>
    <p:sldId id="303" r:id="rId27"/>
    <p:sldId id="317" r:id="rId28"/>
    <p:sldId id="267" r:id="rId29"/>
    <p:sldId id="315" r:id="rId30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Didact Gothic" panose="020B0604020202020204" charset="0"/>
      <p:regular r:id="rId43"/>
    </p:embeddedFont>
    <p:embeddedFont>
      <p:font typeface="DM Sans" panose="020B0604020202020204" charset="0"/>
      <p:bold r:id="rId44"/>
      <p:boldItalic r:id="rId45"/>
    </p:embeddedFont>
    <p:embeddedFont>
      <p:font typeface="Fira Sans" panose="020B0604020202020204" charset="0"/>
      <p:regular r:id="rId46"/>
      <p:bold r:id="rId47"/>
      <p:italic r:id="rId48"/>
      <p:boldItalic r:id="rId49"/>
    </p:embeddedFont>
    <p:embeddedFont>
      <p:font typeface="Fira Sans Extra Condensed Medium" panose="020B0604020202020204" charset="0"/>
      <p:regular r:id="rId50"/>
      <p:bold r:id="rId51"/>
      <p:italic r:id="rId52"/>
      <p:boldItalic r:id="rId53"/>
    </p:embeddedFont>
    <p:embeddedFont>
      <p:font typeface="Julius Sans One" panose="020B0604020202020204" charset="0"/>
      <p:regular r:id="rId54"/>
    </p:embeddedFont>
    <p:embeddedFont>
      <p:font typeface="Lato" panose="020B0604020202020204" charset="0"/>
      <p:regular r:id="rId55"/>
      <p:bold r:id="rId56"/>
      <p:italic r:id="rId57"/>
      <p:boldItalic r:id="rId58"/>
    </p:embeddedFont>
    <p:embeddedFont>
      <p:font typeface="Maven Pro" panose="020B0604020202020204" charset="0"/>
      <p:regular r:id="rId59"/>
    </p:embeddedFont>
    <p:embeddedFont>
      <p:font typeface="Oxygen" panose="020B0604020202020204" charset="0"/>
      <p:regular r:id="rId60"/>
      <p:bold r:id="rId61"/>
    </p:embeddedFont>
    <p:embeddedFont>
      <p:font typeface="Oxygen Light" panose="020B0604020202020204" charset="0"/>
      <p:regular r:id="rId62"/>
      <p:bold r:id="rId63"/>
    </p:embeddedFont>
    <p:embeddedFont>
      <p:font typeface="Poiret One" panose="020B0604020202020204" charset="0"/>
      <p:regular r:id="rId64"/>
    </p:embeddedFont>
    <p:embeddedFont>
      <p:font typeface="Questrial" panose="020B0604020202020204" charset="0"/>
      <p:regular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303"/>
    <a:srgbClr val="C81704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946F0F-18FC-46DB-A407-31C205C4EB91}">
  <a:tblStyle styleId="{92946F0F-18FC-46DB-A407-31C205C4E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31" y="77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63" Type="http://schemas.openxmlformats.org/officeDocument/2006/relationships/font" Target="fonts/font32.fntdata"/><Relationship Id="rId68" Type="http://schemas.openxmlformats.org/officeDocument/2006/relationships/font" Target="fonts/font3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66" Type="http://schemas.openxmlformats.org/officeDocument/2006/relationships/font" Target="fonts/font35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30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font" Target="fonts/font33.fntdata"/><Relationship Id="rId69" Type="http://schemas.openxmlformats.org/officeDocument/2006/relationships/font" Target="fonts/font38.fntdata"/><Relationship Id="rId8" Type="http://schemas.openxmlformats.org/officeDocument/2006/relationships/slide" Target="slides/slide1.xml"/><Relationship Id="rId51" Type="http://schemas.openxmlformats.org/officeDocument/2006/relationships/font" Target="fonts/font20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67" Type="http://schemas.openxmlformats.org/officeDocument/2006/relationships/font" Target="fonts/font36.fntdata"/><Relationship Id="rId20" Type="http://schemas.openxmlformats.org/officeDocument/2006/relationships/slide" Target="slides/slide13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font" Target="fonts/font3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3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font" Target="fonts/font34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font" Target="fonts/font8.fntdata"/><Relationship Id="rId34" Type="http://schemas.openxmlformats.org/officeDocument/2006/relationships/font" Target="fonts/font3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82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3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7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ac7ac9c2d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ac7ac9c2d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1249ffcf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1249ffcf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405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252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3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5e7b558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5e7b558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dcdf03dd9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dcdf03dd9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15d962962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15d962962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64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8C3C-A6B9-46CF-AC83-A895E118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0257-55A1-4EB3-99B1-E317BD86E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9E0BE-AEC8-46FD-A336-9169121A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F91E7-9E64-4B2F-8E1A-A8F7B9D3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BE50-9551-409E-9900-C5EB329F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23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5441-B94A-425D-B57B-DDF3B0ED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395C3-69C0-4EB3-BFBF-44B57B55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25AE1-ECD7-4BD2-B71B-9A29BFA1B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DC6B8-8487-41B6-911F-87F61CE2B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F7781-7459-449C-B5D9-D1D22153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074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F9E7-C354-4938-99E8-6D501A91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CA9F4-3CA9-453E-B743-3AF565AC9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18F91-EE61-43C7-AC32-A15CC765A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712AE-6A11-46B6-90F3-215DEE51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D9D34-9985-4FED-9B95-DA4B9299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42F64-7F01-443A-A68E-422CC80B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230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624C-C14D-4DD2-8CDA-27820F11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3333F-CF68-4D71-87EB-709E999A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B500E-3021-4CD5-8FF5-889369B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CAEC9-829E-4F41-941C-519B72BDA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0E144-E297-4B46-BB09-AA555EA87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BF0603-7BD5-473C-BE5F-173435ED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69CE1-056F-45B6-99B5-0E4E118F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3BA95-C540-4DDC-819F-83C289A2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640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DE27-7D5C-429D-85DA-383562EA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EB330-1505-43D0-8AF8-82AE79A9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49764-A155-4E92-9FBC-2743AD1C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E9B5E-5B47-4FAC-9C03-77839B58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82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FBD31-77FA-4D59-A732-B9A7FE0CE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3D9E3-CCFB-4327-B42B-825C7E0F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1F7E9-D3D5-4EEE-9A4B-68CFE8B4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075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1B4E-1DFD-4335-B0A0-81064948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50B5-AB7E-4EFB-847C-2569F1E5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13ACF-7EDB-4B4C-A59B-A643A647D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56FE1-D64A-4A6E-B8B9-62CC385A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FFE01-DE14-4C05-981A-192273D24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671EB-3446-4858-B023-DAF8FE45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761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7EFE-AAAD-45A8-9AF2-28A85A09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3E27A-1EFF-4A03-8EBE-10CBBD8D8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E0FFC-F4FE-4084-86A5-565F73013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6BE74-6A4B-43B3-844F-DEA73DD6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F60D5-E377-4DAD-96BF-AAA085BA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F1827-A627-40C3-9627-7A3F78D4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734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4308-36A0-4CAC-B9FD-D9B075BA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E12EE-222E-41A3-BB18-7B98B0C8C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3B1A7-84C3-48A2-8E03-1941D540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5F83C-8AB1-4172-848B-656D8B4C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57531-42A5-4D63-AA35-67A109B5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111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3318B-6183-4D68-9F55-5BB4394B3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0C7B1-2BDE-47E9-B869-0BA6AE5FF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FD1E3-7D64-4635-8137-7BA521C7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CACC9-30F9-4070-BF20-005F5E6D7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F2716-C4D8-468C-A6CD-E9E9CD16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28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3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097E-FE4B-46BC-A3DD-5EAB47281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D57F3-9011-45AD-ADFD-F33985C0B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AA593-9308-4DFE-88FF-0E6DA5EAC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3FB3D-30D2-406D-96AE-28DAC861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8C96C-723C-4FF8-860C-4C6747A2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06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9F53-6770-462E-AFAE-9685ED38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5AD1C-6187-4B38-8737-932C7902A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0A87-7C10-442C-9267-C51A1CF1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28059-5BC7-44BB-A3D0-1ABE5318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254D9-A8AB-4A3D-A0B4-4DCB0EAF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40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33D4-8C85-4A02-A68B-D738BFC5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3DACC-C4DB-4E85-B2BD-95ACAD6DE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903DF-DB8A-4F58-A354-A0BF8A94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550F0-1134-42AC-9251-D7404F31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04809-0582-4339-A8BD-51023A32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26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C7E2-F6E4-4ACB-BB48-1CCC6C69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C6B93-CCB5-449E-B882-443B21F2B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C599B-710E-47C5-B12C-4296DFEA4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309EB-BD64-408D-B5D4-F4335855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02A9B-AA38-415A-8EDB-77517E6A3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C42C4-6AB1-4574-8354-6D68AE2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39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2062A-93E6-4863-8C09-88D0D545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7244A-AEAC-4C5D-A630-60AAEB786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940E9-6A6E-4CCF-8631-966E8A8A3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AEED85-1FF3-4362-B0FA-BFD608B50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F5352-D30C-4EBB-A454-484BB1B25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24D6A2-1041-406F-ACD1-A1AFD6A71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8BE92-E573-41AF-9BD6-E74D0415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AFE5F-1D50-4C33-9482-D7C00642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65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564FD-3DF9-43DD-81C9-565DC44B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1FD8B-CB0F-413D-914F-CDB2ACA6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0DF83-42A9-4063-87E8-6E91E24C0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5EA7E-90FA-452A-B69E-37E2B0473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46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500B3-B84E-4043-BEE1-94D9C8D4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0D7EB-45BE-4B7C-A4F7-5B9C8B14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F1E29-46C6-4D5A-9D50-7A456671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84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2E11-ED7B-457B-AA4C-E88FEBC4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255B-3C15-4DAF-BFB6-F46448E3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BBAB5-6C48-4E64-A7E3-C6F6A88F8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F7BD9-F019-4A2C-9D57-84C4661E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2E484-D20C-4C30-AD57-A58730BB3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3B39D-21F7-4796-8E01-18C9EFAC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574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3999-FC09-416A-B05B-4C4BEEA16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C0D-CCD7-4BEE-A265-20D4F0B6C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2D2EA-D959-4606-8A75-F32968F86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BE4D7-9415-49C7-8E66-F615497C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A3500-C403-4ED9-838F-CB970B8B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E7C0C-7648-4B12-ACE4-83C26F45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3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BBB3-7449-4CB1-A16E-606C95DB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38C67-2B13-4F41-8EF8-02B7B2B6E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CA63F-D010-4A28-A6DD-3B5CE5F3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6471D-65F7-4FAE-B7EC-29E1F528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A5B03-DF12-4B2F-BB23-2477ACD9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7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3FE9-9A23-42EF-B287-BAFE2214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7D8ED-84B6-461B-A5FD-F56399EB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5540E-C896-443F-B67D-899D3677E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C1EF-0A36-4968-8E84-FA20540A03D9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E939B-1791-4BAE-B8CE-42043BA2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96816-7E64-4EFF-85F5-97BC2719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B6BF-2598-463C-9E84-C96B2D96D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755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744B01-7779-455C-AD15-8569DA0734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036ED-4ACA-4359-ADD9-85E82EF63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CE2D9-B81E-4A97-8E7A-651782FB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86299-EE29-4F54-8693-C1A71C76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A8C4E-1114-4976-A713-A5D99679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1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9AC9-5859-403B-8297-4C99EC288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A275E-6625-4114-890C-8C6400DEB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26F15-2E12-4E37-AB38-51D5F43F8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2A4C-A0C6-4FBC-9EAB-2024A31A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14A58-5349-43B6-B925-A911368D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308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CFCD-78CC-4CC2-AABF-DD873B92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E8B36-AD9C-4A9F-8123-898A2D451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4A09-47FA-4737-9CB2-5C7E17416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B9E42-A712-4211-801C-71A0C44B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7A07A-2E20-4047-BC44-11510799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3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DAAB-2E84-44F3-B832-E39D6462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D3324-65BB-4E40-A03F-1B42A0811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5935F-6050-4029-8156-6405F667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703D6-EEC5-4944-A856-42B51B8D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4EA04-8879-48EE-BC50-EECF44C1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64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05B6-0D1A-410C-91E5-F95408BB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D8433-9DC6-4F89-A3A6-2265D4343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F86C8-3F82-4252-A367-43D8D1FB5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AB95B-BBCF-4318-8AF5-FB72AB56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A2ED9-3A9B-425B-8E2A-054FE5C51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E9CE-1E7A-42B7-BEA6-E4436384C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389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25FD-D964-4B14-B068-E73A3510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3862F-4221-4DBE-B279-8FA38F7C0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E7138-6EB8-417E-9A96-A1BD7E4C0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9901C-C638-4E30-8CA1-79CB9B226D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7DF2E3-EBA5-4058-8232-80B5D27D9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19E134-358F-4D15-A7D0-E7076BBCB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C2077-A738-4BE3-8322-D692B12C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87164-8988-4516-BD70-4E0F0F13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81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58C1-27B8-48DD-9A80-E5A8B419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7AD73-4822-4625-B37B-AB8ED6E1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C508A-E161-47DF-B8A7-B4C2AFA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9E042-8277-4EE6-A806-FCAD48931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01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135F7-07C6-47C8-89F0-A98FA269C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18771-2513-44C0-A467-7B65433C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C827-34E1-4BA3-BBCB-34854F02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481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14ED-F222-4E8F-9725-D69C5BCB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D52F-18B3-4621-B715-7B660E1F1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BD10B-4C91-4DF1-8B07-C66698C2F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8D5E7-E819-419D-95BE-7753E7ABB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E1623-E720-4DBD-8EEA-226B9B1C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0619F-FB05-4B97-9385-FF9CAAF2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205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6D0D-6CD5-49DB-92C1-3BBEFCAF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3625D3-4D0A-4236-AF1B-621D9281F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871DE-3251-4C62-BE2F-0EE762F5F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B7A11-DEF2-441B-BADE-584701075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AEE48-DFAD-47C3-BB77-7BF8C7F1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050C7-9E03-4E0F-9FD5-D1C9B614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9AC9-5859-403B-8297-4C99EC288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A275E-6625-4114-890C-8C6400DEB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26F15-2E12-4E37-AB38-51D5F43F8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2A4C-A0C6-4FBC-9EAB-2024A31A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14A58-5349-43B6-B925-A911368D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896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BB17-A5AC-48A7-BBC8-7540B7AD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0C322-26D8-4598-8FD4-7DF155B0F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72217-9CB1-4B40-809F-9B35F7A70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6D265-84A6-4CFF-A990-BB0E2B81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80226-3A2E-4E8D-AE28-EFF094B06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9D8CB5-2B20-4A90-A229-00DC41A17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5F1D6-65D4-4F08-B957-BE377B728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F536F-814B-49A6-8AA3-EE7FDF9B0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47B97-208C-4F89-AB5F-3C2884F6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27759-9997-49F7-8D8E-A1AD7316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2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70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3FE9-9A23-42EF-B287-BAFE2214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7D8ED-84B6-461B-A5FD-F56399EB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5540E-C896-443F-B67D-899D3677E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8C1EF-0A36-4968-8E84-FA20540A03D9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E939B-1791-4BAE-B8CE-42043BA2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96816-7E64-4EFF-85F5-97BC2719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B6BF-2598-463C-9E84-C96B2D96D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313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20FE-DC10-4FD6-BA2A-FB85D1BEA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68426-2636-4756-A541-5B347D34B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174DB-1ED3-40E7-899E-D49276D0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4B7BD-BDAB-4B97-91F7-684F938D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333D-909A-430C-AA88-9A833CDF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717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8C3C-A6B9-46CF-AC83-A895E118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0257-55A1-4EB3-99B1-E317BD86E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9E0BE-AEC8-46FD-A336-9169121A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F91E7-9E64-4B2F-8E1A-A8F7B9D3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BE50-9551-409E-9900-C5EB329F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162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5441-B94A-425D-B57B-DDF3B0ED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395C3-69C0-4EB3-BFBF-44B57B557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25AE1-ECD7-4BD2-B71B-9A29BFA1B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DC6B8-8487-41B6-911F-87F61CE2B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F7781-7459-449C-B5D9-D1D22153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3294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F9E7-C354-4938-99E8-6D501A91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CA9F4-3CA9-453E-B743-3AF565AC9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18F91-EE61-43C7-AC32-A15CC765A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712AE-6A11-46B6-90F3-215DEE51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D9D34-9985-4FED-9B95-DA4B9299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42F64-7F01-443A-A68E-422CC80B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2377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624C-C14D-4DD2-8CDA-27820F11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3333F-CF68-4D71-87EB-709E999A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B500E-3021-4CD5-8FF5-889369BB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CAEC9-829E-4F41-941C-519B72BDA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0E144-E297-4B46-BB09-AA555EA87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BF0603-7BD5-473C-BE5F-173435ED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69CE1-056F-45B6-99B5-0E4E118F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3BA95-C540-4DDC-819F-83C289A2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9075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DE27-7D5C-429D-85DA-383562EA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EB330-1505-43D0-8AF8-82AE79A9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49764-A155-4E92-9FBC-2743AD1C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E9B5E-5B47-4FAC-9C03-77839B58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863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9588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FBD31-77FA-4D59-A732-B9A7FE0CE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3D9E3-CCFB-4327-B42B-825C7E0F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1F7E9-D3D5-4EEE-9A4B-68CFE8B4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39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1B4E-1DFD-4335-B0A0-81064948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50B5-AB7E-4EFB-847C-2569F1E5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13ACF-7EDB-4B4C-A59B-A643A647D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56FE1-D64A-4A6E-B8B9-62CC385A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FFE01-DE14-4C05-981A-192273D24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671EB-3446-4858-B023-DAF8FE45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8386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7EFE-AAAD-45A8-9AF2-28A85A09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3E27A-1EFF-4A03-8EBE-10CBBD8D8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E0FFC-F4FE-4084-86A5-565F73013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6BE74-6A4B-43B3-844F-DEA73DD6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F60D5-E377-4DAD-96BF-AAA085BA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F1827-A627-40C3-9627-7A3F78D4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345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4308-36A0-4CAC-B9FD-D9B075BA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E12EE-222E-41A3-BB18-7B98B0C8C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3B1A7-84C3-48A2-8E03-1941D540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5F83C-8AB1-4172-848B-656D8B4C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57531-42A5-4D63-AA35-67A109B5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6929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3318B-6183-4D68-9F55-5BB4394B3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0C7B1-2BDE-47E9-B869-0BA6AE5FF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FD1E3-7D64-4635-8137-7BA521C7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CACC9-30F9-4070-BF20-005F5E6D7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F2716-C4D8-468C-A6CD-E9E9CD16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87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10"/>
          <p:cNvSpPr>
            <a:spLocks noChangeArrowheads="1"/>
          </p:cNvSpPr>
          <p:nvPr/>
        </p:nvSpPr>
        <p:spPr bwMode="auto">
          <a:xfrm>
            <a:off x="0" y="6350"/>
            <a:ext cx="9144000" cy="5143500"/>
          </a:xfrm>
          <a:prstGeom prst="rect">
            <a:avLst/>
          </a:prstGeom>
          <a:solidFill>
            <a:schemeClr val="bg1">
              <a:alpha val="2352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Google Shape;49;p10"/>
          <p:cNvSpPr>
            <a:spLocks noChangeArrowheads="1"/>
          </p:cNvSpPr>
          <p:nvPr/>
        </p:nvSpPr>
        <p:spPr bwMode="auto">
          <a:xfrm>
            <a:off x="4311650" y="3668713"/>
            <a:ext cx="4887913" cy="105251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Google Shape;51;p10"/>
          <p:cNvSpPr>
            <a:spLocks noChangeArrowheads="1"/>
          </p:cNvSpPr>
          <p:nvPr/>
        </p:nvSpPr>
        <p:spPr bwMode="auto">
          <a:xfrm rot="5400000">
            <a:off x="-340519" y="-788194"/>
            <a:ext cx="3405188" cy="3302000"/>
          </a:xfrm>
          <a:prstGeom prst="rtTriangl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EEEEEE"/>
              </a:solidFill>
            </a:endParaRPr>
          </a:p>
        </p:txBody>
      </p:sp>
      <p:sp>
        <p:nvSpPr>
          <p:cNvPr id="6" name="Google Shape;52;p10"/>
          <p:cNvSpPr>
            <a:spLocks noChangeArrowheads="1"/>
          </p:cNvSpPr>
          <p:nvPr/>
        </p:nvSpPr>
        <p:spPr bwMode="auto">
          <a:xfrm rot="5400000">
            <a:off x="-435769" y="-1007269"/>
            <a:ext cx="3405188" cy="3302000"/>
          </a:xfrm>
          <a:prstGeom prst="rtTriangle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EEEEEE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761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99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03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20FE-DC10-4FD6-BA2A-FB85D1BEA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68426-2636-4756-A541-5B347D34B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174DB-1ED3-40E7-899E-D49276D0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4B7BD-BDAB-4B97-91F7-684F938D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333D-909A-430C-AA88-9A833CDF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83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4" r:id="rId2"/>
    <p:sldLayoutId id="2147483726" r:id="rId3"/>
    <p:sldLayoutId id="2147483727" r:id="rId4"/>
    <p:sldLayoutId id="214748379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712788" y="539750"/>
            <a:ext cx="7718425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712788" y="1152525"/>
            <a:ext cx="7718425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66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8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AFBE3C-8C4D-4B0A-8752-4F59E5445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4106A-5281-4274-BDE9-EFED53E56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A0457-CD74-46E7-B249-D5B558B2A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B0369E71-E74A-4704-BFBB-1080922EE07B}" type="datetimeFigureOut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09/07/2021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C4FFA-A4AA-43F7-B873-D9846C286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CE636-B31A-48E5-BCE5-29710A86D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66B68625-3E07-41EE-8518-F1510B13666B}" type="slidenum">
              <a:rPr lang="en-ID" smtClean="0">
                <a:solidFill>
                  <a:prstClr val="black">
                    <a:tint val="75000"/>
                  </a:prstClr>
                </a:solidFill>
                <a:latin typeface="Bahnschrift Light"/>
                <a:cs typeface="+mn-cs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D">
              <a:solidFill>
                <a:prstClr val="black">
                  <a:tint val="75000"/>
                </a:prstClr>
              </a:solidFill>
              <a:latin typeface="Bahnschrif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28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46B7F-C512-4E0F-972F-9C81E827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B0012-238A-41B3-887A-E17CD18A4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3AE92-E135-4303-A2FF-BC28688AA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DCC31-4355-4E4D-AABD-D6987F87994B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09E00-6528-4A1C-932C-445904EF9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9E5B8-D8F2-45D9-B859-85D75627F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7B902-796A-4CE8-BBEF-044DAF62C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1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2A203-7629-49C7-A54E-E0D3BC23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7BF17-4153-46DE-9857-6C477710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FE57-E599-4738-9301-3F54EC97D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01226-ED0A-4EB1-AB1C-C5646A91AA9E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9757A-B9B0-49F4-B293-08D35FCC7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74F89-FC75-45DB-A12E-C266F6644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ED910-40CE-498F-A1D0-E4224276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5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3165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3" r:id="rId1"/>
    <p:sldLayoutId id="214748379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AFBE3C-8C4D-4B0A-8752-4F59E5445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4106A-5281-4274-BDE9-EFED53E56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A0457-CD74-46E7-B249-D5B558B2A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buClrTx/>
            </a:pPr>
            <a:fld id="{B0369E71-E74A-4704-BFBB-1080922EE07B}" type="datetimeFigureOut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09/07/2021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C4FFA-A4AA-43F7-B873-D9846C286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buClrTx/>
            </a:pPr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CE636-B31A-48E5-BCE5-29710A86D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83">
              <a:buClrTx/>
            </a:pPr>
            <a:fld id="{66B68625-3E07-41EE-8518-F1510B13666B}" type="slidenum">
              <a:rPr lang="en-ID" kern="1200" smtClean="0">
                <a:solidFill>
                  <a:prstClr val="black">
                    <a:tint val="75000"/>
                  </a:prstClr>
                </a:solidFill>
                <a:latin typeface="Bahnschrift Light"/>
                <a:ea typeface="+mn-ea"/>
                <a:cs typeface="+mn-cs"/>
              </a:rPr>
              <a:pPr defTabSz="685783">
                <a:buClrTx/>
              </a:pPr>
              <a:t>‹#›</a:t>
            </a:fld>
            <a:endParaRPr lang="en-ID" kern="1200">
              <a:solidFill>
                <a:prstClr val="black">
                  <a:tint val="75000"/>
                </a:prstClr>
              </a:solidFill>
              <a:latin typeface="Bahnschrif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39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4D9666-C19D-4F2C-904A-4BD5980F8630}"/>
              </a:ext>
            </a:extLst>
          </p:cNvPr>
          <p:cNvSpPr/>
          <p:nvPr/>
        </p:nvSpPr>
        <p:spPr>
          <a:xfrm rot="8844870">
            <a:off x="7452863" y="4579206"/>
            <a:ext cx="2009915" cy="311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7B9CE-BD56-4D40-9D66-892A27A64945}"/>
              </a:ext>
            </a:extLst>
          </p:cNvPr>
          <p:cNvSpPr/>
          <p:nvPr/>
        </p:nvSpPr>
        <p:spPr>
          <a:xfrm rot="12264492">
            <a:off x="7501708" y="283129"/>
            <a:ext cx="2009915" cy="311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93F00-DA02-41EE-80DE-A8D8957F6C64}"/>
              </a:ext>
            </a:extLst>
          </p:cNvPr>
          <p:cNvSpPr/>
          <p:nvPr/>
        </p:nvSpPr>
        <p:spPr>
          <a:xfrm rot="12264492">
            <a:off x="-359307" y="4579204"/>
            <a:ext cx="2009915" cy="311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CD2B45-FE8D-4470-8A11-58170E56C4AF}"/>
              </a:ext>
            </a:extLst>
          </p:cNvPr>
          <p:cNvSpPr/>
          <p:nvPr/>
        </p:nvSpPr>
        <p:spPr>
          <a:xfrm rot="19674178">
            <a:off x="-219624" y="269527"/>
            <a:ext cx="1730551" cy="288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38C457-D6E4-4739-9AAE-4BD9C9E613F7}"/>
              </a:ext>
            </a:extLst>
          </p:cNvPr>
          <p:cNvSpPr/>
          <p:nvPr/>
        </p:nvSpPr>
        <p:spPr>
          <a:xfrm>
            <a:off x="119850" y="86559"/>
            <a:ext cx="8895425" cy="4980373"/>
          </a:xfrm>
          <a:prstGeom prst="rect">
            <a:avLst/>
          </a:prstGeom>
          <a:noFill/>
          <a:ln w="57150" cap="flat" cmpd="sng" algn="ctr">
            <a:solidFill>
              <a:srgbClr val="CD0303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buClrTx/>
            </a:pPr>
            <a:endParaRPr lang="en-US" sz="1050">
              <a:solidFill>
                <a:srgbClr val="EEEEEE"/>
              </a:solidFill>
              <a:ea typeface="+mn-e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F9660B-A9A6-4E39-975B-51812931F187}"/>
              </a:ext>
            </a:extLst>
          </p:cNvPr>
          <p:cNvCxnSpPr/>
          <p:nvPr/>
        </p:nvCxnSpPr>
        <p:spPr>
          <a:xfrm>
            <a:off x="2460702" y="1486830"/>
            <a:ext cx="39847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3D3D3B-24E1-47C0-8D74-9F3183CD927D}"/>
              </a:ext>
            </a:extLst>
          </p:cNvPr>
          <p:cNvSpPr txBox="1"/>
          <p:nvPr/>
        </p:nvSpPr>
        <p:spPr>
          <a:xfrm>
            <a:off x="2661423" y="1565240"/>
            <a:ext cx="3702205" cy="830997"/>
          </a:xfrm>
          <a:prstGeom prst="rect">
            <a:avLst/>
          </a:prstGeom>
          <a:noFill/>
          <a:ln w="38100">
            <a:solidFill>
              <a:srgbClr val="CD0303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TEAM NAME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25823F-8AA4-45C8-BD9D-FFBA6A0D19B1}"/>
              </a:ext>
            </a:extLst>
          </p:cNvPr>
          <p:cNvCxnSpPr/>
          <p:nvPr/>
        </p:nvCxnSpPr>
        <p:spPr>
          <a:xfrm>
            <a:off x="2460701" y="2486723"/>
            <a:ext cx="39847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1365;p36">
            <a:extLst>
              <a:ext uri="{FF2B5EF4-FFF2-40B4-BE49-F238E27FC236}">
                <a16:creationId xmlns:a16="http://schemas.microsoft.com/office/drawing/2014/main" id="{3FC77D52-A22E-46D2-873A-879562E088D6}"/>
              </a:ext>
            </a:extLst>
          </p:cNvPr>
          <p:cNvCxnSpPr>
            <a:cxnSpLocks/>
          </p:cNvCxnSpPr>
          <p:nvPr/>
        </p:nvCxnSpPr>
        <p:spPr>
          <a:xfrm flipH="1" flipV="1">
            <a:off x="3773160" y="2763971"/>
            <a:ext cx="791126" cy="45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" name="Google Shape;68;p2">
            <a:extLst>
              <a:ext uri="{FF2B5EF4-FFF2-40B4-BE49-F238E27FC236}">
                <a16:creationId xmlns:a16="http://schemas.microsoft.com/office/drawing/2014/main" id="{97BCCDA4-C73C-43E1-AAF5-2A70AFE98CD4}"/>
              </a:ext>
            </a:extLst>
          </p:cNvPr>
          <p:cNvSpPr txBox="1"/>
          <p:nvPr/>
        </p:nvSpPr>
        <p:spPr>
          <a:xfrm>
            <a:off x="1292158" y="3836546"/>
            <a:ext cx="1905797" cy="3981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975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DM Sans Medium"/>
                <a:cs typeface="Calibri" panose="020F0502020204030204" pitchFamily="34" charset="0"/>
                <a:sym typeface="DM Sans Medium"/>
              </a:rPr>
              <a:t>Environmental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Google Shape;71;p2">
            <a:extLst>
              <a:ext uri="{FF2B5EF4-FFF2-40B4-BE49-F238E27FC236}">
                <a16:creationId xmlns:a16="http://schemas.microsoft.com/office/drawing/2014/main" id="{4D6A75ED-9062-476C-8E14-EF47EEEE6876}"/>
              </a:ext>
            </a:extLst>
          </p:cNvPr>
          <p:cNvSpPr txBox="1"/>
          <p:nvPr/>
        </p:nvSpPr>
        <p:spPr>
          <a:xfrm>
            <a:off x="1628848" y="2627531"/>
            <a:ext cx="1540544" cy="3981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975"/>
              <a:buFont typeface="Arial"/>
              <a:buNone/>
              <a:tabLst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DM Sans Medium"/>
              </a:rPr>
              <a:t>Legal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75;p2">
            <a:extLst>
              <a:ext uri="{FF2B5EF4-FFF2-40B4-BE49-F238E27FC236}">
                <a16:creationId xmlns:a16="http://schemas.microsoft.com/office/drawing/2014/main" id="{44F11ECE-2741-4421-9B6C-227C92231DB2}"/>
              </a:ext>
            </a:extLst>
          </p:cNvPr>
          <p:cNvSpPr txBox="1"/>
          <p:nvPr/>
        </p:nvSpPr>
        <p:spPr>
          <a:xfrm>
            <a:off x="1292160" y="1443081"/>
            <a:ext cx="1905796" cy="3981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975"/>
              <a:buFont typeface="Arial"/>
              <a:buNone/>
              <a:tabLst/>
              <a:defRPr/>
            </a:pPr>
            <a:r>
              <a:rPr lang="en-US" sz="2400" dirty="0">
                <a:latin typeface="Calibri" panose="020F0502020204030204" pitchFamily="34" charset="0"/>
                <a:ea typeface="DM Sans Medium"/>
                <a:cs typeface="Calibri" panose="020F0502020204030204" pitchFamily="34" charset="0"/>
                <a:sym typeface="DM Sans Medium"/>
              </a:rPr>
              <a:t>Techno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DM Sans Medium"/>
                <a:cs typeface="Calibri" panose="020F0502020204030204" pitchFamily="34" charset="0"/>
                <a:sym typeface="DM Sans Medium"/>
              </a:rPr>
              <a:t>logical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80;p2">
            <a:extLst>
              <a:ext uri="{FF2B5EF4-FFF2-40B4-BE49-F238E27FC236}">
                <a16:creationId xmlns:a16="http://schemas.microsoft.com/office/drawing/2014/main" id="{1808DCB1-BDD2-4D27-897E-C0D25777A4CE}"/>
              </a:ext>
            </a:extLst>
          </p:cNvPr>
          <p:cNvSpPr txBox="1"/>
          <p:nvPr/>
        </p:nvSpPr>
        <p:spPr>
          <a:xfrm>
            <a:off x="6626754" y="2870408"/>
            <a:ext cx="2259383" cy="22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798C"/>
              </a:buClr>
              <a:buSzPts val="900"/>
              <a:buFont typeface="Arial"/>
              <a:buNone/>
              <a:tabLst/>
              <a:defRPr/>
            </a:pPr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516B7E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Google Shape;86;p2">
            <a:extLst>
              <a:ext uri="{FF2B5EF4-FFF2-40B4-BE49-F238E27FC236}">
                <a16:creationId xmlns:a16="http://schemas.microsoft.com/office/drawing/2014/main" id="{8815D9D7-A0C2-4ED2-BE0F-FE6A9ED817D4}"/>
              </a:ext>
            </a:extLst>
          </p:cNvPr>
          <p:cNvSpPr txBox="1"/>
          <p:nvPr/>
        </p:nvSpPr>
        <p:spPr>
          <a:xfrm>
            <a:off x="2788423" y="4088114"/>
            <a:ext cx="2259383" cy="22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6B7E"/>
              </a:buClr>
              <a:buSzPts val="900"/>
              <a:buFont typeface="Arial"/>
              <a:buNone/>
              <a:tabLst/>
              <a:defRPr/>
            </a:pPr>
            <a:r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516B7E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.</a:t>
            </a:r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516B7E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" name="Google Shape;93;p2">
            <a:extLst>
              <a:ext uri="{FF2B5EF4-FFF2-40B4-BE49-F238E27FC236}">
                <a16:creationId xmlns:a16="http://schemas.microsoft.com/office/drawing/2014/main" id="{68C75D1F-B032-4677-B0A4-17F0789BDFF1}"/>
              </a:ext>
            </a:extLst>
          </p:cNvPr>
          <p:cNvSpPr txBox="1"/>
          <p:nvPr/>
        </p:nvSpPr>
        <p:spPr>
          <a:xfrm>
            <a:off x="1425740" y="305193"/>
            <a:ext cx="5732786" cy="4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lvl="0" algn="ctr" defTabSz="685800">
              <a:buClr>
                <a:srgbClr val="1D1C21"/>
              </a:buClr>
              <a:buSzPts val="2250"/>
              <a:defRPr/>
            </a:pPr>
            <a:r>
              <a:rPr lang="en-US" sz="2800" b="1" dirty="0">
                <a:latin typeface="Calibri" panose="020F0502020204030204" pitchFamily="34" charset="0"/>
                <a:ea typeface="DM Sans"/>
                <a:cs typeface="Calibri" panose="020F0502020204030204" pitchFamily="34" charset="0"/>
                <a:sym typeface="DM Sans"/>
              </a:rPr>
              <a:t>PESTLE ANALYSIS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4AA3F2-FFE2-4F1D-BC63-96E83FF42143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8" name="Google Shape;1341;p36">
            <a:extLst>
              <a:ext uri="{FF2B5EF4-FFF2-40B4-BE49-F238E27FC236}">
                <a16:creationId xmlns:a16="http://schemas.microsoft.com/office/drawing/2014/main" id="{6F393A24-5DB5-4173-8386-5B1F2CBB471C}"/>
              </a:ext>
            </a:extLst>
          </p:cNvPr>
          <p:cNvCxnSpPr>
            <a:cxnSpLocks/>
          </p:cNvCxnSpPr>
          <p:nvPr/>
        </p:nvCxnSpPr>
        <p:spPr>
          <a:xfrm>
            <a:off x="3468689" y="3748858"/>
            <a:ext cx="1173510" cy="54483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1343;p36">
            <a:extLst>
              <a:ext uri="{FF2B5EF4-FFF2-40B4-BE49-F238E27FC236}">
                <a16:creationId xmlns:a16="http://schemas.microsoft.com/office/drawing/2014/main" id="{18C1275A-2C76-4B03-975C-787873B5BEE9}"/>
              </a:ext>
            </a:extLst>
          </p:cNvPr>
          <p:cNvSpPr txBox="1"/>
          <p:nvPr/>
        </p:nvSpPr>
        <p:spPr>
          <a:xfrm>
            <a:off x="4807739" y="3930496"/>
            <a:ext cx="1020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1362;p36">
            <a:extLst>
              <a:ext uri="{FF2B5EF4-FFF2-40B4-BE49-F238E27FC236}">
                <a16:creationId xmlns:a16="http://schemas.microsoft.com/office/drawing/2014/main" id="{1FE7457B-2F53-49F8-B384-FBC98292B973}"/>
              </a:ext>
            </a:extLst>
          </p:cNvPr>
          <p:cNvSpPr/>
          <p:nvPr/>
        </p:nvSpPr>
        <p:spPr>
          <a:xfrm rot="5400000" flipH="1">
            <a:off x="2819498" y="3250558"/>
            <a:ext cx="1710000" cy="9966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363;p36">
            <a:extLst>
              <a:ext uri="{FF2B5EF4-FFF2-40B4-BE49-F238E27FC236}">
                <a16:creationId xmlns:a16="http://schemas.microsoft.com/office/drawing/2014/main" id="{9B269AE4-BD95-4063-81D3-26DF4D65D23B}"/>
              </a:ext>
            </a:extLst>
          </p:cNvPr>
          <p:cNvSpPr/>
          <p:nvPr/>
        </p:nvSpPr>
        <p:spPr>
          <a:xfrm rot="5400000" flipH="1">
            <a:off x="2819498" y="2287197"/>
            <a:ext cx="1710000" cy="996600"/>
          </a:xfrm>
          <a:prstGeom prst="triangle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1340;p36">
            <a:extLst>
              <a:ext uri="{FF2B5EF4-FFF2-40B4-BE49-F238E27FC236}">
                <a16:creationId xmlns:a16="http://schemas.microsoft.com/office/drawing/2014/main" id="{D928DCD0-48C4-4658-929F-AE7332A08A94}"/>
              </a:ext>
            </a:extLst>
          </p:cNvPr>
          <p:cNvCxnSpPr>
            <a:cxnSpLocks/>
          </p:cNvCxnSpPr>
          <p:nvPr/>
        </p:nvCxnSpPr>
        <p:spPr>
          <a:xfrm flipV="1">
            <a:off x="3891856" y="1343836"/>
            <a:ext cx="750343" cy="4730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" name="Google Shape;1364;p36">
            <a:extLst>
              <a:ext uri="{FF2B5EF4-FFF2-40B4-BE49-F238E27FC236}">
                <a16:creationId xmlns:a16="http://schemas.microsoft.com/office/drawing/2014/main" id="{26D7FB16-A04D-4E05-9C30-31908120E75F}"/>
              </a:ext>
            </a:extLst>
          </p:cNvPr>
          <p:cNvSpPr/>
          <p:nvPr/>
        </p:nvSpPr>
        <p:spPr>
          <a:xfrm rot="5400000" flipH="1">
            <a:off x="2894377" y="1265391"/>
            <a:ext cx="1560242" cy="996600"/>
          </a:xfrm>
          <a:prstGeom prst="triangle">
            <a:avLst>
              <a:gd name="adj" fmla="val 46365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66;p2">
            <a:extLst>
              <a:ext uri="{FF2B5EF4-FFF2-40B4-BE49-F238E27FC236}">
                <a16:creationId xmlns:a16="http://schemas.microsoft.com/office/drawing/2014/main" id="{4A8FFAD0-D595-409E-8BE9-7E6D78DD8C7F}"/>
              </a:ext>
            </a:extLst>
          </p:cNvPr>
          <p:cNvSpPr/>
          <p:nvPr/>
        </p:nvSpPr>
        <p:spPr>
          <a:xfrm>
            <a:off x="3344808" y="1596324"/>
            <a:ext cx="294574" cy="348053"/>
          </a:xfrm>
          <a:custGeom>
            <a:avLst/>
            <a:gdLst/>
            <a:ahLst/>
            <a:cxnLst/>
            <a:rect l="l" t="t" r="r" b="b"/>
            <a:pathLst>
              <a:path w="21598" h="21598" extrusionOk="0">
                <a:moveTo>
                  <a:pt x="9515" y="0"/>
                </a:moveTo>
                <a:cubicBezTo>
                  <a:pt x="9370" y="8"/>
                  <a:pt x="9232" y="66"/>
                  <a:pt x="9125" y="166"/>
                </a:cubicBezTo>
                <a:cubicBezTo>
                  <a:pt x="9023" y="261"/>
                  <a:pt x="8955" y="388"/>
                  <a:pt x="8934" y="527"/>
                </a:cubicBezTo>
                <a:lnTo>
                  <a:pt x="8684" y="2226"/>
                </a:lnTo>
                <a:cubicBezTo>
                  <a:pt x="7843" y="2434"/>
                  <a:pt x="7028" y="2769"/>
                  <a:pt x="6266" y="3227"/>
                </a:cubicBezTo>
                <a:lnTo>
                  <a:pt x="4885" y="2229"/>
                </a:lnTo>
                <a:cubicBezTo>
                  <a:pt x="4769" y="2145"/>
                  <a:pt x="4628" y="2104"/>
                  <a:pt x="4485" y="2114"/>
                </a:cubicBezTo>
                <a:cubicBezTo>
                  <a:pt x="4339" y="2125"/>
                  <a:pt x="4202" y="2189"/>
                  <a:pt x="4099" y="2293"/>
                </a:cubicBezTo>
                <a:lnTo>
                  <a:pt x="2270" y="4123"/>
                </a:lnTo>
                <a:cubicBezTo>
                  <a:pt x="2172" y="4231"/>
                  <a:pt x="2116" y="4370"/>
                  <a:pt x="2111" y="4515"/>
                </a:cubicBezTo>
                <a:cubicBezTo>
                  <a:pt x="2106" y="4655"/>
                  <a:pt x="2148" y="4794"/>
                  <a:pt x="2231" y="4906"/>
                </a:cubicBezTo>
                <a:lnTo>
                  <a:pt x="3235" y="6257"/>
                </a:lnTo>
                <a:cubicBezTo>
                  <a:pt x="2780" y="7013"/>
                  <a:pt x="2447" y="7821"/>
                  <a:pt x="2238" y="8655"/>
                </a:cubicBezTo>
                <a:lnTo>
                  <a:pt x="511" y="8933"/>
                </a:lnTo>
                <a:cubicBezTo>
                  <a:pt x="370" y="8955"/>
                  <a:pt x="241" y="9026"/>
                  <a:pt x="148" y="9134"/>
                </a:cubicBezTo>
                <a:cubicBezTo>
                  <a:pt x="52" y="9245"/>
                  <a:pt x="-1" y="9387"/>
                  <a:pt x="0" y="9534"/>
                </a:cubicBezTo>
                <a:lnTo>
                  <a:pt x="0" y="12121"/>
                </a:lnTo>
                <a:cubicBezTo>
                  <a:pt x="8" y="12266"/>
                  <a:pt x="66" y="12405"/>
                  <a:pt x="166" y="12512"/>
                </a:cubicBezTo>
                <a:cubicBezTo>
                  <a:pt x="261" y="12614"/>
                  <a:pt x="389" y="12681"/>
                  <a:pt x="528" y="12702"/>
                </a:cubicBezTo>
                <a:lnTo>
                  <a:pt x="2231" y="12953"/>
                </a:lnTo>
                <a:cubicBezTo>
                  <a:pt x="2439" y="13793"/>
                  <a:pt x="2773" y="14608"/>
                  <a:pt x="3230" y="15369"/>
                </a:cubicBezTo>
                <a:lnTo>
                  <a:pt x="2239" y="16743"/>
                </a:lnTo>
                <a:cubicBezTo>
                  <a:pt x="2155" y="16858"/>
                  <a:pt x="2114" y="16999"/>
                  <a:pt x="2124" y="17142"/>
                </a:cubicBezTo>
                <a:cubicBezTo>
                  <a:pt x="2135" y="17288"/>
                  <a:pt x="2198" y="17426"/>
                  <a:pt x="2302" y="17529"/>
                </a:cubicBezTo>
                <a:lnTo>
                  <a:pt x="4131" y="19358"/>
                </a:lnTo>
                <a:cubicBezTo>
                  <a:pt x="4240" y="19455"/>
                  <a:pt x="4379" y="19512"/>
                  <a:pt x="4525" y="19517"/>
                </a:cubicBezTo>
                <a:cubicBezTo>
                  <a:pt x="4665" y="19522"/>
                  <a:pt x="4802" y="19479"/>
                  <a:pt x="4915" y="19396"/>
                </a:cubicBezTo>
                <a:lnTo>
                  <a:pt x="6254" y="18400"/>
                </a:lnTo>
                <a:cubicBezTo>
                  <a:pt x="7019" y="18862"/>
                  <a:pt x="7837" y="19198"/>
                  <a:pt x="8681" y="19408"/>
                </a:cubicBezTo>
                <a:lnTo>
                  <a:pt x="8952" y="21087"/>
                </a:lnTo>
                <a:cubicBezTo>
                  <a:pt x="8974" y="21228"/>
                  <a:pt x="9045" y="21358"/>
                  <a:pt x="9153" y="21451"/>
                </a:cubicBezTo>
                <a:cubicBezTo>
                  <a:pt x="9264" y="21547"/>
                  <a:pt x="9406" y="21599"/>
                  <a:pt x="9552" y="21598"/>
                </a:cubicBezTo>
                <a:lnTo>
                  <a:pt x="12139" y="21598"/>
                </a:lnTo>
                <a:cubicBezTo>
                  <a:pt x="12285" y="21590"/>
                  <a:pt x="12423" y="21532"/>
                  <a:pt x="12530" y="21432"/>
                </a:cubicBezTo>
                <a:cubicBezTo>
                  <a:pt x="12633" y="21337"/>
                  <a:pt x="12700" y="21210"/>
                  <a:pt x="12721" y="21071"/>
                </a:cubicBezTo>
                <a:lnTo>
                  <a:pt x="12966" y="19408"/>
                </a:lnTo>
                <a:cubicBezTo>
                  <a:pt x="13802" y="19201"/>
                  <a:pt x="14612" y="18868"/>
                  <a:pt x="15370" y="18414"/>
                </a:cubicBezTo>
                <a:lnTo>
                  <a:pt x="16732" y="19398"/>
                </a:lnTo>
                <a:cubicBezTo>
                  <a:pt x="16848" y="19483"/>
                  <a:pt x="16989" y="19523"/>
                  <a:pt x="17131" y="19512"/>
                </a:cubicBezTo>
                <a:cubicBezTo>
                  <a:pt x="17278" y="19502"/>
                  <a:pt x="17415" y="19439"/>
                  <a:pt x="17518" y="19334"/>
                </a:cubicBezTo>
                <a:lnTo>
                  <a:pt x="19347" y="17505"/>
                </a:lnTo>
                <a:cubicBezTo>
                  <a:pt x="19445" y="17397"/>
                  <a:pt x="19501" y="17257"/>
                  <a:pt x="19506" y="17111"/>
                </a:cubicBezTo>
                <a:cubicBezTo>
                  <a:pt x="19511" y="16971"/>
                  <a:pt x="19469" y="16834"/>
                  <a:pt x="19386" y="16721"/>
                </a:cubicBezTo>
                <a:lnTo>
                  <a:pt x="18401" y="15395"/>
                </a:lnTo>
                <a:cubicBezTo>
                  <a:pt x="18864" y="14630"/>
                  <a:pt x="19201" y="13810"/>
                  <a:pt x="19412" y="12964"/>
                </a:cubicBezTo>
                <a:lnTo>
                  <a:pt x="21086" y="12694"/>
                </a:lnTo>
                <a:cubicBezTo>
                  <a:pt x="21228" y="12673"/>
                  <a:pt x="21357" y="12601"/>
                  <a:pt x="21450" y="12493"/>
                </a:cubicBezTo>
                <a:cubicBezTo>
                  <a:pt x="21546" y="12382"/>
                  <a:pt x="21599" y="12240"/>
                  <a:pt x="21598" y="12093"/>
                </a:cubicBezTo>
                <a:lnTo>
                  <a:pt x="21598" y="9506"/>
                </a:lnTo>
                <a:cubicBezTo>
                  <a:pt x="21590" y="9360"/>
                  <a:pt x="21531" y="9223"/>
                  <a:pt x="21431" y="9116"/>
                </a:cubicBezTo>
                <a:cubicBezTo>
                  <a:pt x="21336" y="9013"/>
                  <a:pt x="21209" y="8946"/>
                  <a:pt x="21070" y="8925"/>
                </a:cubicBezTo>
                <a:lnTo>
                  <a:pt x="19415" y="8682"/>
                </a:lnTo>
                <a:cubicBezTo>
                  <a:pt x="19205" y="7833"/>
                  <a:pt x="18867" y="7011"/>
                  <a:pt x="18402" y="6243"/>
                </a:cubicBezTo>
                <a:lnTo>
                  <a:pt x="19397" y="4865"/>
                </a:lnTo>
                <a:cubicBezTo>
                  <a:pt x="19482" y="4750"/>
                  <a:pt x="19523" y="4608"/>
                  <a:pt x="19512" y="4466"/>
                </a:cubicBezTo>
                <a:cubicBezTo>
                  <a:pt x="19502" y="4320"/>
                  <a:pt x="19438" y="4182"/>
                  <a:pt x="19334" y="4079"/>
                </a:cubicBezTo>
                <a:lnTo>
                  <a:pt x="17504" y="2250"/>
                </a:lnTo>
                <a:cubicBezTo>
                  <a:pt x="17396" y="2153"/>
                  <a:pt x="17256" y="2096"/>
                  <a:pt x="17111" y="2091"/>
                </a:cubicBezTo>
                <a:cubicBezTo>
                  <a:pt x="16971" y="2086"/>
                  <a:pt x="16833" y="2129"/>
                  <a:pt x="16721" y="2212"/>
                </a:cubicBezTo>
                <a:lnTo>
                  <a:pt x="15366" y="3218"/>
                </a:lnTo>
                <a:cubicBezTo>
                  <a:pt x="14614" y="2768"/>
                  <a:pt x="13810" y="2439"/>
                  <a:pt x="12981" y="2231"/>
                </a:cubicBezTo>
                <a:lnTo>
                  <a:pt x="12703" y="511"/>
                </a:lnTo>
                <a:cubicBezTo>
                  <a:pt x="12681" y="370"/>
                  <a:pt x="12610" y="241"/>
                  <a:pt x="12502" y="148"/>
                </a:cubicBezTo>
                <a:cubicBezTo>
                  <a:pt x="12391" y="52"/>
                  <a:pt x="12249" y="-1"/>
                  <a:pt x="12102" y="0"/>
                </a:cubicBezTo>
                <a:lnTo>
                  <a:pt x="9515" y="0"/>
                </a:lnTo>
                <a:close/>
                <a:moveTo>
                  <a:pt x="10823" y="3816"/>
                </a:moveTo>
                <a:cubicBezTo>
                  <a:pt x="12615" y="3816"/>
                  <a:pt x="14407" y="4499"/>
                  <a:pt x="15774" y="5866"/>
                </a:cubicBezTo>
                <a:cubicBezTo>
                  <a:pt x="18508" y="8601"/>
                  <a:pt x="18508" y="13034"/>
                  <a:pt x="15774" y="15768"/>
                </a:cubicBezTo>
                <a:cubicBezTo>
                  <a:pt x="13040" y="18503"/>
                  <a:pt x="8607" y="18503"/>
                  <a:pt x="5873" y="15768"/>
                </a:cubicBezTo>
                <a:cubicBezTo>
                  <a:pt x="3139" y="13034"/>
                  <a:pt x="3139" y="8601"/>
                  <a:pt x="5873" y="5866"/>
                </a:cubicBezTo>
                <a:cubicBezTo>
                  <a:pt x="7240" y="4499"/>
                  <a:pt x="9031" y="3816"/>
                  <a:pt x="10823" y="3816"/>
                </a:cubicBezTo>
                <a:close/>
                <a:moveTo>
                  <a:pt x="10823" y="7629"/>
                </a:moveTo>
                <a:cubicBezTo>
                  <a:pt x="10182" y="7629"/>
                  <a:pt x="9542" y="7874"/>
                  <a:pt x="9053" y="8363"/>
                </a:cubicBezTo>
                <a:cubicBezTo>
                  <a:pt x="8075" y="9341"/>
                  <a:pt x="8075" y="10926"/>
                  <a:pt x="9053" y="11904"/>
                </a:cubicBezTo>
                <a:cubicBezTo>
                  <a:pt x="10031" y="12882"/>
                  <a:pt x="11616" y="12882"/>
                  <a:pt x="12594" y="11904"/>
                </a:cubicBezTo>
                <a:cubicBezTo>
                  <a:pt x="13572" y="10926"/>
                  <a:pt x="13572" y="9341"/>
                  <a:pt x="12594" y="8363"/>
                </a:cubicBezTo>
                <a:cubicBezTo>
                  <a:pt x="12105" y="7874"/>
                  <a:pt x="11464" y="7629"/>
                  <a:pt x="10823" y="7629"/>
                </a:cubicBezTo>
                <a:close/>
                <a:moveTo>
                  <a:pt x="7907" y="12589"/>
                </a:moveTo>
                <a:cubicBezTo>
                  <a:pt x="7607" y="12863"/>
                  <a:pt x="7344" y="13174"/>
                  <a:pt x="7125" y="13516"/>
                </a:cubicBezTo>
                <a:cubicBezTo>
                  <a:pt x="6906" y="13857"/>
                  <a:pt x="6733" y="14226"/>
                  <a:pt x="6609" y="14613"/>
                </a:cubicBezTo>
                <a:cubicBezTo>
                  <a:pt x="7626" y="15758"/>
                  <a:pt x="9066" y="16439"/>
                  <a:pt x="10597" y="16497"/>
                </a:cubicBezTo>
                <a:cubicBezTo>
                  <a:pt x="12282" y="16562"/>
                  <a:pt x="13907" y="15871"/>
                  <a:pt x="15030" y="14613"/>
                </a:cubicBezTo>
                <a:cubicBezTo>
                  <a:pt x="14923" y="14250"/>
                  <a:pt x="14770" y="13903"/>
                  <a:pt x="14572" y="13582"/>
                </a:cubicBezTo>
                <a:cubicBezTo>
                  <a:pt x="14344" y="13210"/>
                  <a:pt x="14060" y="12875"/>
                  <a:pt x="13731" y="12589"/>
                </a:cubicBezTo>
                <a:cubicBezTo>
                  <a:pt x="13047" y="13528"/>
                  <a:pt x="11951" y="14080"/>
                  <a:pt x="10789" y="14070"/>
                </a:cubicBezTo>
                <a:cubicBezTo>
                  <a:pt x="9648" y="14061"/>
                  <a:pt x="8579" y="13512"/>
                  <a:pt x="7907" y="1258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350" b="1" i="0" u="none" strike="noStrike" kern="0" cap="none" spc="0" normalizeH="0" baseline="0" noProof="0">
              <a:ln>
                <a:noFill/>
              </a:ln>
              <a:solidFill>
                <a:srgbClr val="1D1C2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Google Shape;63;p2">
            <a:extLst>
              <a:ext uri="{FF2B5EF4-FFF2-40B4-BE49-F238E27FC236}">
                <a16:creationId xmlns:a16="http://schemas.microsoft.com/office/drawing/2014/main" id="{9B3ECC35-1C3B-4804-BE95-D6650F56913A}"/>
              </a:ext>
            </a:extLst>
          </p:cNvPr>
          <p:cNvSpPr/>
          <p:nvPr/>
        </p:nvSpPr>
        <p:spPr>
          <a:xfrm>
            <a:off x="3337757" y="2609588"/>
            <a:ext cx="293932" cy="346362"/>
          </a:xfrm>
          <a:custGeom>
            <a:avLst/>
            <a:gdLst/>
            <a:ahLst/>
            <a:cxnLst/>
            <a:rect l="l" t="t" r="r" b="b"/>
            <a:pathLst>
              <a:path w="21578" h="21584" extrusionOk="0">
                <a:moveTo>
                  <a:pt x="14914" y="1"/>
                </a:moveTo>
                <a:cubicBezTo>
                  <a:pt x="14813" y="-2"/>
                  <a:pt x="14712" y="21"/>
                  <a:pt x="14621" y="67"/>
                </a:cubicBezTo>
                <a:cubicBezTo>
                  <a:pt x="14537" y="110"/>
                  <a:pt x="14465" y="172"/>
                  <a:pt x="14409" y="248"/>
                </a:cubicBezTo>
                <a:lnTo>
                  <a:pt x="9782" y="5952"/>
                </a:lnTo>
                <a:cubicBezTo>
                  <a:pt x="10163" y="5902"/>
                  <a:pt x="10549" y="5903"/>
                  <a:pt x="10930" y="5956"/>
                </a:cubicBezTo>
                <a:cubicBezTo>
                  <a:pt x="11232" y="5999"/>
                  <a:pt x="11529" y="6076"/>
                  <a:pt x="11816" y="6183"/>
                </a:cubicBezTo>
                <a:lnTo>
                  <a:pt x="17389" y="669"/>
                </a:lnTo>
                <a:cubicBezTo>
                  <a:pt x="16992" y="462"/>
                  <a:pt x="16573" y="300"/>
                  <a:pt x="16140" y="187"/>
                </a:cubicBezTo>
                <a:cubicBezTo>
                  <a:pt x="15739" y="82"/>
                  <a:pt x="15328" y="20"/>
                  <a:pt x="14914" y="1"/>
                </a:cubicBezTo>
                <a:close/>
                <a:moveTo>
                  <a:pt x="19374" y="662"/>
                </a:moveTo>
                <a:cubicBezTo>
                  <a:pt x="19213" y="667"/>
                  <a:pt x="19062" y="736"/>
                  <a:pt x="18954" y="856"/>
                </a:cubicBezTo>
                <a:lnTo>
                  <a:pt x="13041" y="6774"/>
                </a:lnTo>
                <a:cubicBezTo>
                  <a:pt x="13329" y="7011"/>
                  <a:pt x="13612" y="7253"/>
                  <a:pt x="13890" y="7501"/>
                </a:cubicBezTo>
                <a:cubicBezTo>
                  <a:pt x="14151" y="7734"/>
                  <a:pt x="14408" y="7971"/>
                  <a:pt x="14676" y="8195"/>
                </a:cubicBezTo>
                <a:cubicBezTo>
                  <a:pt x="15258" y="8680"/>
                  <a:pt x="15891" y="9099"/>
                  <a:pt x="16565" y="9443"/>
                </a:cubicBezTo>
                <a:lnTo>
                  <a:pt x="21337" y="5570"/>
                </a:lnTo>
                <a:cubicBezTo>
                  <a:pt x="21422" y="5480"/>
                  <a:pt x="21487" y="5372"/>
                  <a:pt x="21528" y="5254"/>
                </a:cubicBezTo>
                <a:cubicBezTo>
                  <a:pt x="21574" y="5122"/>
                  <a:pt x="21589" y="4982"/>
                  <a:pt x="21570" y="4844"/>
                </a:cubicBezTo>
                <a:cubicBezTo>
                  <a:pt x="21516" y="4125"/>
                  <a:pt x="21345" y="3419"/>
                  <a:pt x="21063" y="2756"/>
                </a:cubicBezTo>
                <a:cubicBezTo>
                  <a:pt x="20766" y="2059"/>
                  <a:pt x="20352" y="1418"/>
                  <a:pt x="19838" y="862"/>
                </a:cubicBezTo>
                <a:cubicBezTo>
                  <a:pt x="19721" y="729"/>
                  <a:pt x="19550" y="656"/>
                  <a:pt x="19374" y="662"/>
                </a:cubicBezTo>
                <a:close/>
                <a:moveTo>
                  <a:pt x="10337" y="7185"/>
                </a:moveTo>
                <a:cubicBezTo>
                  <a:pt x="9530" y="7185"/>
                  <a:pt x="8723" y="7494"/>
                  <a:pt x="8107" y="8111"/>
                </a:cubicBezTo>
                <a:cubicBezTo>
                  <a:pt x="6876" y="9346"/>
                  <a:pt x="6876" y="11347"/>
                  <a:pt x="8107" y="12582"/>
                </a:cubicBezTo>
                <a:cubicBezTo>
                  <a:pt x="9338" y="13817"/>
                  <a:pt x="11335" y="13817"/>
                  <a:pt x="12566" y="12582"/>
                </a:cubicBezTo>
                <a:cubicBezTo>
                  <a:pt x="13797" y="11347"/>
                  <a:pt x="13797" y="9346"/>
                  <a:pt x="12566" y="8111"/>
                </a:cubicBezTo>
                <a:cubicBezTo>
                  <a:pt x="11950" y="7494"/>
                  <a:pt x="11144" y="7185"/>
                  <a:pt x="10337" y="7185"/>
                </a:cubicBezTo>
                <a:close/>
                <a:moveTo>
                  <a:pt x="10337" y="8392"/>
                </a:moveTo>
                <a:cubicBezTo>
                  <a:pt x="10836" y="8392"/>
                  <a:pt x="11335" y="8583"/>
                  <a:pt x="11715" y="8965"/>
                </a:cubicBezTo>
                <a:cubicBezTo>
                  <a:pt x="12476" y="9728"/>
                  <a:pt x="12476" y="10966"/>
                  <a:pt x="11715" y="11729"/>
                </a:cubicBezTo>
                <a:cubicBezTo>
                  <a:pt x="10954" y="12493"/>
                  <a:pt x="9720" y="12493"/>
                  <a:pt x="8959" y="11729"/>
                </a:cubicBezTo>
                <a:cubicBezTo>
                  <a:pt x="8198" y="10966"/>
                  <a:pt x="8198" y="9728"/>
                  <a:pt x="8959" y="8965"/>
                </a:cubicBezTo>
                <a:cubicBezTo>
                  <a:pt x="9339" y="8583"/>
                  <a:pt x="9838" y="8392"/>
                  <a:pt x="10337" y="8392"/>
                </a:cubicBezTo>
                <a:close/>
                <a:moveTo>
                  <a:pt x="6019" y="9582"/>
                </a:moveTo>
                <a:lnTo>
                  <a:pt x="261" y="14245"/>
                </a:lnTo>
                <a:cubicBezTo>
                  <a:pt x="169" y="14311"/>
                  <a:pt x="97" y="14399"/>
                  <a:pt x="52" y="14503"/>
                </a:cubicBezTo>
                <a:cubicBezTo>
                  <a:pt x="4" y="14612"/>
                  <a:pt x="-11" y="14732"/>
                  <a:pt x="7" y="14849"/>
                </a:cubicBezTo>
                <a:cubicBezTo>
                  <a:pt x="36" y="15270"/>
                  <a:pt x="109" y="15687"/>
                  <a:pt x="226" y="16092"/>
                </a:cubicBezTo>
                <a:cubicBezTo>
                  <a:pt x="346" y="16508"/>
                  <a:pt x="510" y="16908"/>
                  <a:pt x="718" y="17288"/>
                </a:cubicBezTo>
                <a:lnTo>
                  <a:pt x="6222" y="11773"/>
                </a:lnTo>
                <a:cubicBezTo>
                  <a:pt x="6068" y="11441"/>
                  <a:pt x="5970" y="11086"/>
                  <a:pt x="5934" y="10721"/>
                </a:cubicBezTo>
                <a:cubicBezTo>
                  <a:pt x="5895" y="10339"/>
                  <a:pt x="5924" y="9954"/>
                  <a:pt x="6019" y="9582"/>
                </a:cubicBezTo>
                <a:close/>
                <a:moveTo>
                  <a:pt x="10337" y="9717"/>
                </a:moveTo>
                <a:cubicBezTo>
                  <a:pt x="10177" y="9717"/>
                  <a:pt x="10015" y="9779"/>
                  <a:pt x="9893" y="9902"/>
                </a:cubicBezTo>
                <a:cubicBezTo>
                  <a:pt x="9648" y="10148"/>
                  <a:pt x="9648" y="10546"/>
                  <a:pt x="9893" y="10792"/>
                </a:cubicBezTo>
                <a:cubicBezTo>
                  <a:pt x="10138" y="11037"/>
                  <a:pt x="10535" y="11037"/>
                  <a:pt x="10780" y="10792"/>
                </a:cubicBezTo>
                <a:cubicBezTo>
                  <a:pt x="11025" y="10546"/>
                  <a:pt x="11025" y="10148"/>
                  <a:pt x="10780" y="9902"/>
                </a:cubicBezTo>
                <a:cubicBezTo>
                  <a:pt x="10658" y="9779"/>
                  <a:pt x="10498" y="9717"/>
                  <a:pt x="10337" y="9717"/>
                </a:cubicBezTo>
                <a:close/>
                <a:moveTo>
                  <a:pt x="14743" y="9814"/>
                </a:moveTo>
                <a:cubicBezTo>
                  <a:pt x="14777" y="10224"/>
                  <a:pt x="14763" y="10637"/>
                  <a:pt x="14699" y="11043"/>
                </a:cubicBezTo>
                <a:cubicBezTo>
                  <a:pt x="14639" y="11435"/>
                  <a:pt x="14532" y="11818"/>
                  <a:pt x="14383" y="12186"/>
                </a:cubicBezTo>
                <a:cubicBezTo>
                  <a:pt x="14936" y="12777"/>
                  <a:pt x="15446" y="13407"/>
                  <a:pt x="15906" y="14072"/>
                </a:cubicBezTo>
                <a:cubicBezTo>
                  <a:pt x="16340" y="14700"/>
                  <a:pt x="16731" y="15356"/>
                  <a:pt x="17074" y="16038"/>
                </a:cubicBezTo>
                <a:cubicBezTo>
                  <a:pt x="17167" y="16210"/>
                  <a:pt x="17345" y="16319"/>
                  <a:pt x="17540" y="16324"/>
                </a:cubicBezTo>
                <a:cubicBezTo>
                  <a:pt x="17869" y="16332"/>
                  <a:pt x="18141" y="16065"/>
                  <a:pt x="18138" y="15734"/>
                </a:cubicBezTo>
                <a:lnTo>
                  <a:pt x="18111" y="14368"/>
                </a:lnTo>
                <a:lnTo>
                  <a:pt x="20350" y="13575"/>
                </a:lnTo>
                <a:cubicBezTo>
                  <a:pt x="20608" y="13526"/>
                  <a:pt x="20804" y="13312"/>
                  <a:pt x="20832" y="13050"/>
                </a:cubicBezTo>
                <a:cubicBezTo>
                  <a:pt x="20861" y="12783"/>
                  <a:pt x="20709" y="12529"/>
                  <a:pt x="20461" y="12428"/>
                </a:cubicBezTo>
                <a:cubicBezTo>
                  <a:pt x="19492" y="12079"/>
                  <a:pt x="18539" y="11690"/>
                  <a:pt x="17601" y="11263"/>
                </a:cubicBezTo>
                <a:cubicBezTo>
                  <a:pt x="16629" y="10820"/>
                  <a:pt x="15675" y="10337"/>
                  <a:pt x="14743" y="9814"/>
                </a:cubicBezTo>
                <a:close/>
                <a:moveTo>
                  <a:pt x="6864" y="12993"/>
                </a:moveTo>
                <a:lnTo>
                  <a:pt x="825" y="19046"/>
                </a:lnTo>
                <a:cubicBezTo>
                  <a:pt x="734" y="19162"/>
                  <a:pt x="692" y="19309"/>
                  <a:pt x="709" y="19456"/>
                </a:cubicBezTo>
                <a:cubicBezTo>
                  <a:pt x="723" y="19580"/>
                  <a:pt x="779" y="19696"/>
                  <a:pt x="867" y="19785"/>
                </a:cubicBezTo>
                <a:cubicBezTo>
                  <a:pt x="1408" y="20321"/>
                  <a:pt x="2044" y="20753"/>
                  <a:pt x="2741" y="21058"/>
                </a:cubicBezTo>
                <a:cubicBezTo>
                  <a:pt x="3448" y="21369"/>
                  <a:pt x="4207" y="21544"/>
                  <a:pt x="4979" y="21574"/>
                </a:cubicBezTo>
                <a:cubicBezTo>
                  <a:pt x="5119" y="21598"/>
                  <a:pt x="5262" y="21578"/>
                  <a:pt x="5390" y="21515"/>
                </a:cubicBezTo>
                <a:cubicBezTo>
                  <a:pt x="5497" y="21462"/>
                  <a:pt x="5588" y="21382"/>
                  <a:pt x="5655" y="21283"/>
                </a:cubicBezTo>
                <a:lnTo>
                  <a:pt x="9435" y="16514"/>
                </a:lnTo>
                <a:cubicBezTo>
                  <a:pt x="9139" y="15876"/>
                  <a:pt x="8762" y="15280"/>
                  <a:pt x="8314" y="14738"/>
                </a:cubicBezTo>
                <a:cubicBezTo>
                  <a:pt x="8067" y="14440"/>
                  <a:pt x="7801" y="14160"/>
                  <a:pt x="7549" y="13867"/>
                </a:cubicBezTo>
                <a:cubicBezTo>
                  <a:pt x="7307" y="13587"/>
                  <a:pt x="7079" y="13295"/>
                  <a:pt x="6864" y="12993"/>
                </a:cubicBezTo>
                <a:close/>
                <a:moveTo>
                  <a:pt x="13641" y="13328"/>
                </a:moveTo>
                <a:cubicBezTo>
                  <a:pt x="13190" y="13831"/>
                  <a:pt x="12628" y="14221"/>
                  <a:pt x="12000" y="14468"/>
                </a:cubicBezTo>
                <a:cubicBezTo>
                  <a:pt x="11320" y="14735"/>
                  <a:pt x="10583" y="14825"/>
                  <a:pt x="9859" y="14729"/>
                </a:cubicBezTo>
                <a:cubicBezTo>
                  <a:pt x="10392" y="15679"/>
                  <a:pt x="10888" y="16651"/>
                  <a:pt x="11343" y="17642"/>
                </a:cubicBezTo>
                <a:cubicBezTo>
                  <a:pt x="11777" y="18586"/>
                  <a:pt x="12173" y="19546"/>
                  <a:pt x="12533" y="20521"/>
                </a:cubicBezTo>
                <a:cubicBezTo>
                  <a:pt x="12644" y="20734"/>
                  <a:pt x="12878" y="20855"/>
                  <a:pt x="13116" y="20822"/>
                </a:cubicBezTo>
                <a:cubicBezTo>
                  <a:pt x="13324" y="20793"/>
                  <a:pt x="13500" y="20649"/>
                  <a:pt x="13569" y="20450"/>
                </a:cubicBezTo>
                <a:lnTo>
                  <a:pt x="14394" y="18145"/>
                </a:lnTo>
                <a:lnTo>
                  <a:pt x="15732" y="18124"/>
                </a:lnTo>
                <a:cubicBezTo>
                  <a:pt x="15942" y="18146"/>
                  <a:pt x="16144" y="18036"/>
                  <a:pt x="16241" y="17848"/>
                </a:cubicBezTo>
                <a:cubicBezTo>
                  <a:pt x="16313" y="17709"/>
                  <a:pt x="16316" y="17544"/>
                  <a:pt x="16249" y="17402"/>
                </a:cubicBezTo>
                <a:cubicBezTo>
                  <a:pt x="15975" y="16677"/>
                  <a:pt x="15630" y="15980"/>
                  <a:pt x="15219" y="15324"/>
                </a:cubicBezTo>
                <a:cubicBezTo>
                  <a:pt x="14767" y="14603"/>
                  <a:pt x="14238" y="13933"/>
                  <a:pt x="13641" y="133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350" b="1" i="0" u="none" strike="noStrike" kern="0" cap="none" spc="0" normalizeH="0" baseline="0" noProof="0">
              <a:ln>
                <a:noFill/>
              </a:ln>
              <a:solidFill>
                <a:srgbClr val="1D1C2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60;p2">
            <a:extLst>
              <a:ext uri="{FF2B5EF4-FFF2-40B4-BE49-F238E27FC236}">
                <a16:creationId xmlns:a16="http://schemas.microsoft.com/office/drawing/2014/main" id="{C4654435-6A22-4BFC-8080-AD0E3A6B914D}"/>
              </a:ext>
            </a:extLst>
          </p:cNvPr>
          <p:cNvSpPr/>
          <p:nvPr/>
        </p:nvSpPr>
        <p:spPr>
          <a:xfrm>
            <a:off x="3326254" y="3609142"/>
            <a:ext cx="294328" cy="348044"/>
          </a:xfrm>
          <a:custGeom>
            <a:avLst/>
            <a:gdLst/>
            <a:ahLst/>
            <a:cxnLst/>
            <a:rect l="l" t="t" r="r" b="b"/>
            <a:pathLst>
              <a:path w="21557" h="21511" extrusionOk="0">
                <a:moveTo>
                  <a:pt x="10570" y="8"/>
                </a:moveTo>
                <a:cubicBezTo>
                  <a:pt x="10076" y="53"/>
                  <a:pt x="9620" y="287"/>
                  <a:pt x="9294" y="660"/>
                </a:cubicBezTo>
                <a:lnTo>
                  <a:pt x="5398" y="4530"/>
                </a:lnTo>
                <a:lnTo>
                  <a:pt x="7680" y="6811"/>
                </a:lnTo>
                <a:cubicBezTo>
                  <a:pt x="7816" y="6946"/>
                  <a:pt x="7882" y="7136"/>
                  <a:pt x="7861" y="7326"/>
                </a:cubicBezTo>
                <a:cubicBezTo>
                  <a:pt x="7844" y="7479"/>
                  <a:pt x="7771" y="7621"/>
                  <a:pt x="7655" y="7723"/>
                </a:cubicBezTo>
                <a:lnTo>
                  <a:pt x="6722" y="8596"/>
                </a:lnTo>
                <a:cubicBezTo>
                  <a:pt x="6434" y="8853"/>
                  <a:pt x="6444" y="9305"/>
                  <a:pt x="6741" y="9551"/>
                </a:cubicBezTo>
                <a:cubicBezTo>
                  <a:pt x="6967" y="9736"/>
                  <a:pt x="7293" y="9734"/>
                  <a:pt x="7517" y="9545"/>
                </a:cubicBezTo>
                <a:lnTo>
                  <a:pt x="8515" y="8583"/>
                </a:lnTo>
                <a:cubicBezTo>
                  <a:pt x="8638" y="8453"/>
                  <a:pt x="8809" y="8380"/>
                  <a:pt x="8988" y="8379"/>
                </a:cubicBezTo>
                <a:cubicBezTo>
                  <a:pt x="9156" y="8379"/>
                  <a:pt x="9319" y="8443"/>
                  <a:pt x="9440" y="8559"/>
                </a:cubicBezTo>
                <a:lnTo>
                  <a:pt x="10769" y="9879"/>
                </a:lnTo>
                <a:lnTo>
                  <a:pt x="11684" y="9023"/>
                </a:lnTo>
                <a:lnTo>
                  <a:pt x="11031" y="8337"/>
                </a:lnTo>
                <a:cubicBezTo>
                  <a:pt x="10468" y="7583"/>
                  <a:pt x="10548" y="6530"/>
                  <a:pt x="11219" y="5870"/>
                </a:cubicBezTo>
                <a:cubicBezTo>
                  <a:pt x="11890" y="5210"/>
                  <a:pt x="12947" y="5144"/>
                  <a:pt x="13695" y="5715"/>
                </a:cubicBezTo>
                <a:lnTo>
                  <a:pt x="14366" y="6326"/>
                </a:lnTo>
                <a:lnTo>
                  <a:pt x="16166" y="4556"/>
                </a:lnTo>
                <a:lnTo>
                  <a:pt x="12037" y="490"/>
                </a:lnTo>
                <a:cubicBezTo>
                  <a:pt x="11636" y="134"/>
                  <a:pt x="11105" y="-41"/>
                  <a:pt x="10570" y="8"/>
                </a:cubicBezTo>
                <a:close/>
                <a:moveTo>
                  <a:pt x="17038" y="5435"/>
                </a:moveTo>
                <a:lnTo>
                  <a:pt x="14848" y="7675"/>
                </a:lnTo>
                <a:cubicBezTo>
                  <a:pt x="14687" y="7799"/>
                  <a:pt x="14483" y="7853"/>
                  <a:pt x="14282" y="7825"/>
                </a:cubicBezTo>
                <a:cubicBezTo>
                  <a:pt x="14113" y="7800"/>
                  <a:pt x="13956" y="7719"/>
                  <a:pt x="13840" y="7593"/>
                </a:cubicBezTo>
                <a:lnTo>
                  <a:pt x="12928" y="6690"/>
                </a:lnTo>
                <a:cubicBezTo>
                  <a:pt x="12661" y="6476"/>
                  <a:pt x="12271" y="6516"/>
                  <a:pt x="12054" y="6779"/>
                </a:cubicBezTo>
                <a:cubicBezTo>
                  <a:pt x="11856" y="7019"/>
                  <a:pt x="11869" y="7368"/>
                  <a:pt x="12083" y="7593"/>
                </a:cubicBezTo>
                <a:lnTo>
                  <a:pt x="13060" y="8559"/>
                </a:lnTo>
                <a:cubicBezTo>
                  <a:pt x="13158" y="8688"/>
                  <a:pt x="13209" y="8846"/>
                  <a:pt x="13203" y="9008"/>
                </a:cubicBezTo>
                <a:cubicBezTo>
                  <a:pt x="13198" y="9170"/>
                  <a:pt x="13137" y="9326"/>
                  <a:pt x="13029" y="9448"/>
                </a:cubicBezTo>
                <a:lnTo>
                  <a:pt x="11704" y="10753"/>
                </a:lnTo>
                <a:lnTo>
                  <a:pt x="12590" y="11632"/>
                </a:lnTo>
                <a:lnTo>
                  <a:pt x="13193" y="11080"/>
                </a:lnTo>
                <a:cubicBezTo>
                  <a:pt x="14035" y="10432"/>
                  <a:pt x="15246" y="10590"/>
                  <a:pt x="15893" y="11432"/>
                </a:cubicBezTo>
                <a:cubicBezTo>
                  <a:pt x="16418" y="12115"/>
                  <a:pt x="16405" y="13067"/>
                  <a:pt x="15861" y="13735"/>
                </a:cubicBezTo>
                <a:lnTo>
                  <a:pt x="15264" y="14350"/>
                </a:lnTo>
                <a:lnTo>
                  <a:pt x="17051" y="16130"/>
                </a:lnTo>
                <a:lnTo>
                  <a:pt x="21106" y="12043"/>
                </a:lnTo>
                <a:cubicBezTo>
                  <a:pt x="21422" y="11660"/>
                  <a:pt x="21581" y="11173"/>
                  <a:pt x="21555" y="10679"/>
                </a:cubicBezTo>
                <a:cubicBezTo>
                  <a:pt x="21530" y="10213"/>
                  <a:pt x="21341" y="9770"/>
                  <a:pt x="21022" y="9430"/>
                </a:cubicBezTo>
                <a:lnTo>
                  <a:pt x="17038" y="5435"/>
                </a:lnTo>
                <a:close/>
                <a:moveTo>
                  <a:pt x="4507" y="5457"/>
                </a:moveTo>
                <a:lnTo>
                  <a:pt x="604" y="9338"/>
                </a:lnTo>
                <a:cubicBezTo>
                  <a:pt x="200" y="9740"/>
                  <a:pt x="-19" y="10291"/>
                  <a:pt x="1" y="10860"/>
                </a:cubicBezTo>
                <a:cubicBezTo>
                  <a:pt x="22" y="11445"/>
                  <a:pt x="294" y="11993"/>
                  <a:pt x="746" y="12367"/>
                </a:cubicBezTo>
                <a:lnTo>
                  <a:pt x="4493" y="16128"/>
                </a:lnTo>
                <a:lnTo>
                  <a:pt x="6778" y="13888"/>
                </a:lnTo>
                <a:cubicBezTo>
                  <a:pt x="6903" y="13776"/>
                  <a:pt x="7067" y="13718"/>
                  <a:pt x="7235" y="13728"/>
                </a:cubicBezTo>
                <a:cubicBezTo>
                  <a:pt x="7400" y="13739"/>
                  <a:pt x="7555" y="13814"/>
                  <a:pt x="7664" y="13937"/>
                </a:cubicBezTo>
                <a:lnTo>
                  <a:pt x="8644" y="14862"/>
                </a:lnTo>
                <a:cubicBezTo>
                  <a:pt x="8877" y="15063"/>
                  <a:pt x="9225" y="15053"/>
                  <a:pt x="9446" y="14838"/>
                </a:cubicBezTo>
                <a:cubicBezTo>
                  <a:pt x="9690" y="14600"/>
                  <a:pt x="9687" y="14206"/>
                  <a:pt x="9438" y="13972"/>
                </a:cubicBezTo>
                <a:lnTo>
                  <a:pt x="8554" y="13029"/>
                </a:lnTo>
                <a:cubicBezTo>
                  <a:pt x="8434" y="12908"/>
                  <a:pt x="8365" y="12746"/>
                  <a:pt x="8363" y="12576"/>
                </a:cubicBezTo>
                <a:cubicBezTo>
                  <a:pt x="8361" y="12371"/>
                  <a:pt x="8453" y="12176"/>
                  <a:pt x="8614" y="12048"/>
                </a:cubicBezTo>
                <a:lnTo>
                  <a:pt x="9881" y="10785"/>
                </a:lnTo>
                <a:lnTo>
                  <a:pt x="8997" y="9925"/>
                </a:lnTo>
                <a:lnTo>
                  <a:pt x="8351" y="10534"/>
                </a:lnTo>
                <a:cubicBezTo>
                  <a:pt x="7605" y="11094"/>
                  <a:pt x="6562" y="11037"/>
                  <a:pt x="5882" y="10400"/>
                </a:cubicBezTo>
                <a:cubicBezTo>
                  <a:pt x="5150" y="9714"/>
                  <a:pt x="5063" y="8584"/>
                  <a:pt x="5683" y="7796"/>
                </a:cubicBezTo>
                <a:lnTo>
                  <a:pt x="6272" y="7209"/>
                </a:lnTo>
                <a:lnTo>
                  <a:pt x="4507" y="5457"/>
                </a:lnTo>
                <a:close/>
                <a:moveTo>
                  <a:pt x="10793" y="11704"/>
                </a:moveTo>
                <a:lnTo>
                  <a:pt x="9936" y="12532"/>
                </a:lnTo>
                <a:lnTo>
                  <a:pt x="10498" y="13151"/>
                </a:lnTo>
                <a:cubicBezTo>
                  <a:pt x="11130" y="13920"/>
                  <a:pt x="11071" y="15043"/>
                  <a:pt x="10362" y="15742"/>
                </a:cubicBezTo>
                <a:cubicBezTo>
                  <a:pt x="9661" y="16434"/>
                  <a:pt x="8549" y="16487"/>
                  <a:pt x="7784" y="15865"/>
                </a:cubicBezTo>
                <a:lnTo>
                  <a:pt x="7229" y="15319"/>
                </a:lnTo>
                <a:lnTo>
                  <a:pt x="5405" y="17070"/>
                </a:lnTo>
                <a:lnTo>
                  <a:pt x="9310" y="20919"/>
                </a:lnTo>
                <a:cubicBezTo>
                  <a:pt x="9649" y="21246"/>
                  <a:pt x="10089" y="21451"/>
                  <a:pt x="10558" y="21499"/>
                </a:cubicBezTo>
                <a:cubicBezTo>
                  <a:pt x="11139" y="21559"/>
                  <a:pt x="11719" y="21378"/>
                  <a:pt x="12162" y="20998"/>
                </a:cubicBezTo>
                <a:lnTo>
                  <a:pt x="16138" y="17036"/>
                </a:lnTo>
                <a:lnTo>
                  <a:pt x="13876" y="14785"/>
                </a:lnTo>
                <a:cubicBezTo>
                  <a:pt x="13778" y="14673"/>
                  <a:pt x="13723" y="14529"/>
                  <a:pt x="13723" y="14381"/>
                </a:cubicBezTo>
                <a:cubicBezTo>
                  <a:pt x="13722" y="14206"/>
                  <a:pt x="13795" y="14039"/>
                  <a:pt x="13923" y="13920"/>
                </a:cubicBezTo>
                <a:lnTo>
                  <a:pt x="14878" y="12930"/>
                </a:lnTo>
                <a:cubicBezTo>
                  <a:pt x="15094" y="12692"/>
                  <a:pt x="15081" y="12325"/>
                  <a:pt x="14848" y="12102"/>
                </a:cubicBezTo>
                <a:cubicBezTo>
                  <a:pt x="14589" y="11856"/>
                  <a:pt x="14172" y="11885"/>
                  <a:pt x="13951" y="12165"/>
                </a:cubicBezTo>
                <a:lnTo>
                  <a:pt x="13210" y="12894"/>
                </a:lnTo>
                <a:cubicBezTo>
                  <a:pt x="13058" y="13083"/>
                  <a:pt x="12829" y="13193"/>
                  <a:pt x="12586" y="13195"/>
                </a:cubicBezTo>
                <a:cubicBezTo>
                  <a:pt x="12377" y="13197"/>
                  <a:pt x="12176" y="13118"/>
                  <a:pt x="12025" y="12974"/>
                </a:cubicBezTo>
                <a:lnTo>
                  <a:pt x="10793" y="117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350" b="1" i="0" u="none" strike="noStrike" kern="0" cap="none" spc="0" normalizeH="0" baseline="0" noProof="0">
              <a:ln>
                <a:noFill/>
              </a:ln>
              <a:solidFill>
                <a:srgbClr val="1D1C2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Google Shape;344;p48">
            <a:extLst>
              <a:ext uri="{FF2B5EF4-FFF2-40B4-BE49-F238E27FC236}">
                <a16:creationId xmlns:a16="http://schemas.microsoft.com/office/drawing/2014/main" id="{FBABB1C3-D9A3-4368-812F-6D6709CB1D59}"/>
              </a:ext>
            </a:extLst>
          </p:cNvPr>
          <p:cNvSpPr txBox="1">
            <a:spLocks/>
          </p:cNvSpPr>
          <p:nvPr/>
        </p:nvSpPr>
        <p:spPr>
          <a:xfrm>
            <a:off x="4839149" y="858668"/>
            <a:ext cx="3752192" cy="107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  <a:endParaRPr lang="en-US" sz="1600" dirty="0">
              <a:latin typeface="Calibri "/>
            </a:endParaRPr>
          </a:p>
        </p:txBody>
      </p:sp>
      <p:sp>
        <p:nvSpPr>
          <p:cNvPr id="26" name="Google Shape;344;p48">
            <a:extLst>
              <a:ext uri="{FF2B5EF4-FFF2-40B4-BE49-F238E27FC236}">
                <a16:creationId xmlns:a16="http://schemas.microsoft.com/office/drawing/2014/main" id="{94D45079-5511-4C78-B62B-4EF606172462}"/>
              </a:ext>
            </a:extLst>
          </p:cNvPr>
          <p:cNvSpPr txBox="1">
            <a:spLocks/>
          </p:cNvSpPr>
          <p:nvPr/>
        </p:nvSpPr>
        <p:spPr>
          <a:xfrm>
            <a:off x="4839149" y="2202015"/>
            <a:ext cx="3752192" cy="107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</p:txBody>
      </p:sp>
      <p:sp>
        <p:nvSpPr>
          <p:cNvPr id="27" name="Google Shape;344;p48">
            <a:extLst>
              <a:ext uri="{FF2B5EF4-FFF2-40B4-BE49-F238E27FC236}">
                <a16:creationId xmlns:a16="http://schemas.microsoft.com/office/drawing/2014/main" id="{7EE1381B-F4FB-499C-9ED6-0C380AD8C3EA}"/>
              </a:ext>
            </a:extLst>
          </p:cNvPr>
          <p:cNvSpPr txBox="1">
            <a:spLocks/>
          </p:cNvSpPr>
          <p:nvPr/>
        </p:nvSpPr>
        <p:spPr>
          <a:xfrm>
            <a:off x="4807739" y="3570574"/>
            <a:ext cx="3752192" cy="107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  <a:endParaRPr lang="en-US" sz="1600" dirty="0"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877108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808;p42">
            <a:extLst>
              <a:ext uri="{FF2B5EF4-FFF2-40B4-BE49-F238E27FC236}">
                <a16:creationId xmlns:a16="http://schemas.microsoft.com/office/drawing/2014/main" id="{E478C32E-A1A7-4021-BD41-19879E79C1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8226" y="269268"/>
            <a:ext cx="4173365" cy="415027"/>
          </a:xfrm>
          <a:prstGeom prst="rect">
            <a:avLst/>
          </a:prstGeom>
        </p:spPr>
        <p:txBody>
          <a:bodyPr spcFirstLastPara="1" wrap="square" lIns="68569" tIns="0" rIns="68569" bIns="68569" anchor="t" anchorCtr="0">
            <a:no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Fira Sans Extra Condensed Medium"/>
                <a:cs typeface="Calibri" panose="020F0502020204030204" pitchFamily="34" charset="0"/>
                <a:sym typeface="Fira Sans Extra Condensed Medium"/>
              </a:rPr>
              <a:t>COMPETITOR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48ED70-A647-4871-A544-88BBB4A12F7D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1014E1-ED83-4013-BF1E-8459ACAA986F}"/>
              </a:ext>
            </a:extLst>
          </p:cNvPr>
          <p:cNvGrpSpPr/>
          <p:nvPr/>
        </p:nvGrpSpPr>
        <p:grpSpPr>
          <a:xfrm>
            <a:off x="1404163" y="1443824"/>
            <a:ext cx="6386878" cy="3207099"/>
            <a:chOff x="1872218" y="1925099"/>
            <a:chExt cx="8515836" cy="42761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312BCF1-35A9-460B-8BBB-9052E4796D5A}"/>
                </a:ext>
              </a:extLst>
            </p:cNvPr>
            <p:cNvGrpSpPr/>
            <p:nvPr/>
          </p:nvGrpSpPr>
          <p:grpSpPr>
            <a:xfrm>
              <a:off x="1872218" y="1925099"/>
              <a:ext cx="8515836" cy="4276132"/>
              <a:chOff x="2121348" y="2144555"/>
              <a:chExt cx="8515836" cy="4276132"/>
            </a:xfrm>
          </p:grpSpPr>
          <p:grpSp>
            <p:nvGrpSpPr>
              <p:cNvPr id="97" name="Google Shape;978;p31">
                <a:extLst>
                  <a:ext uri="{FF2B5EF4-FFF2-40B4-BE49-F238E27FC236}">
                    <a16:creationId xmlns:a16="http://schemas.microsoft.com/office/drawing/2014/main" id="{D6637160-D4EF-435C-849C-05F565AE72C3}"/>
                  </a:ext>
                </a:extLst>
              </p:cNvPr>
              <p:cNvGrpSpPr/>
              <p:nvPr/>
            </p:nvGrpSpPr>
            <p:grpSpPr>
              <a:xfrm>
                <a:off x="6053417" y="3310675"/>
                <a:ext cx="566753" cy="642104"/>
                <a:chOff x="1302450" y="3050300"/>
                <a:chExt cx="1107372" cy="1254600"/>
              </a:xfrm>
            </p:grpSpPr>
            <p:sp>
              <p:nvSpPr>
                <p:cNvPr id="98" name="Google Shape;979;p31">
                  <a:extLst>
                    <a:ext uri="{FF2B5EF4-FFF2-40B4-BE49-F238E27FC236}">
                      <a16:creationId xmlns:a16="http://schemas.microsoft.com/office/drawing/2014/main" id="{48BB14A5-C091-4DB8-A15E-044A93B433E4}"/>
                    </a:ext>
                  </a:extLst>
                </p:cNvPr>
                <p:cNvSpPr/>
                <p:nvPr/>
              </p:nvSpPr>
              <p:spPr>
                <a:xfrm>
                  <a:off x="1593434" y="3884884"/>
                  <a:ext cx="816387" cy="42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86" h="8636" extrusionOk="0">
                      <a:moveTo>
                        <a:pt x="10464" y="0"/>
                      </a:moveTo>
                      <a:cubicBezTo>
                        <a:pt x="10243" y="0"/>
                        <a:pt x="10039" y="142"/>
                        <a:pt x="9979" y="364"/>
                      </a:cubicBezTo>
                      <a:cubicBezTo>
                        <a:pt x="9900" y="633"/>
                        <a:pt x="10051" y="914"/>
                        <a:pt x="10319" y="992"/>
                      </a:cubicBezTo>
                      <a:lnTo>
                        <a:pt x="13072" y="1783"/>
                      </a:lnTo>
                      <a:cubicBezTo>
                        <a:pt x="14667" y="2241"/>
                        <a:pt x="15779" y="3725"/>
                        <a:pt x="15779" y="5380"/>
                      </a:cubicBezTo>
                      <a:lnTo>
                        <a:pt x="15779" y="7629"/>
                      </a:lnTo>
                      <a:lnTo>
                        <a:pt x="504" y="7629"/>
                      </a:lnTo>
                      <a:cubicBezTo>
                        <a:pt x="229" y="7629"/>
                        <a:pt x="1" y="7851"/>
                        <a:pt x="1" y="8132"/>
                      </a:cubicBezTo>
                      <a:cubicBezTo>
                        <a:pt x="1" y="8407"/>
                        <a:pt x="229" y="8636"/>
                        <a:pt x="504" y="8636"/>
                      </a:cubicBezTo>
                      <a:lnTo>
                        <a:pt x="16282" y="8636"/>
                      </a:lnTo>
                      <a:cubicBezTo>
                        <a:pt x="16563" y="8636"/>
                        <a:pt x="16786" y="8407"/>
                        <a:pt x="16786" y="8132"/>
                      </a:cubicBezTo>
                      <a:lnTo>
                        <a:pt x="16786" y="5380"/>
                      </a:lnTo>
                      <a:cubicBezTo>
                        <a:pt x="16786" y="4340"/>
                        <a:pt x="16459" y="3353"/>
                        <a:pt x="15831" y="2522"/>
                      </a:cubicBezTo>
                      <a:cubicBezTo>
                        <a:pt x="15210" y="1692"/>
                        <a:pt x="14353" y="1103"/>
                        <a:pt x="13353" y="816"/>
                      </a:cubicBezTo>
                      <a:lnTo>
                        <a:pt x="10600" y="18"/>
                      </a:lnTo>
                      <a:cubicBezTo>
                        <a:pt x="10555" y="6"/>
                        <a:pt x="10509" y="0"/>
                        <a:pt x="1046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99" name="Google Shape;980;p31">
                  <a:extLst>
                    <a:ext uri="{FF2B5EF4-FFF2-40B4-BE49-F238E27FC236}">
                      <a16:creationId xmlns:a16="http://schemas.microsoft.com/office/drawing/2014/main" id="{3669E250-1ECC-4FD8-AEDE-28342E49B06D}"/>
                    </a:ext>
                  </a:extLst>
                </p:cNvPr>
                <p:cNvSpPr/>
                <p:nvPr/>
              </p:nvSpPr>
              <p:spPr>
                <a:xfrm>
                  <a:off x="1496115" y="4255584"/>
                  <a:ext cx="49024" cy="4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1014" extrusionOk="0">
                      <a:moveTo>
                        <a:pt x="504" y="0"/>
                      </a:moveTo>
                      <a:cubicBezTo>
                        <a:pt x="373" y="0"/>
                        <a:pt x="243" y="59"/>
                        <a:pt x="145" y="151"/>
                      </a:cubicBezTo>
                      <a:cubicBezTo>
                        <a:pt x="53" y="242"/>
                        <a:pt x="1" y="373"/>
                        <a:pt x="1" y="510"/>
                      </a:cubicBezTo>
                      <a:cubicBezTo>
                        <a:pt x="1" y="641"/>
                        <a:pt x="53" y="772"/>
                        <a:pt x="145" y="864"/>
                      </a:cubicBezTo>
                      <a:cubicBezTo>
                        <a:pt x="243" y="955"/>
                        <a:pt x="373" y="1014"/>
                        <a:pt x="504" y="1014"/>
                      </a:cubicBezTo>
                      <a:cubicBezTo>
                        <a:pt x="635" y="1014"/>
                        <a:pt x="766" y="955"/>
                        <a:pt x="857" y="864"/>
                      </a:cubicBezTo>
                      <a:cubicBezTo>
                        <a:pt x="955" y="772"/>
                        <a:pt x="1008" y="641"/>
                        <a:pt x="1008" y="510"/>
                      </a:cubicBezTo>
                      <a:cubicBezTo>
                        <a:pt x="1008" y="373"/>
                        <a:pt x="955" y="242"/>
                        <a:pt x="857" y="151"/>
                      </a:cubicBezTo>
                      <a:cubicBezTo>
                        <a:pt x="766" y="59"/>
                        <a:pt x="635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0" name="Google Shape;981;p31">
                  <a:extLst>
                    <a:ext uri="{FF2B5EF4-FFF2-40B4-BE49-F238E27FC236}">
                      <a16:creationId xmlns:a16="http://schemas.microsoft.com/office/drawing/2014/main" id="{5A7E2A04-0695-4970-A65C-ACBC1F1990C2}"/>
                    </a:ext>
                  </a:extLst>
                </p:cNvPr>
                <p:cNvSpPr/>
                <p:nvPr/>
              </p:nvSpPr>
              <p:spPr>
                <a:xfrm>
                  <a:off x="1302450" y="3889651"/>
                  <a:ext cx="318705" cy="415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8538" extrusionOk="0">
                      <a:moveTo>
                        <a:pt x="5988" y="0"/>
                      </a:moveTo>
                      <a:cubicBezTo>
                        <a:pt x="5943" y="0"/>
                        <a:pt x="5898" y="6"/>
                        <a:pt x="5853" y="18"/>
                      </a:cubicBezTo>
                      <a:lnTo>
                        <a:pt x="3440" y="718"/>
                      </a:lnTo>
                      <a:cubicBezTo>
                        <a:pt x="2440" y="1005"/>
                        <a:pt x="1583" y="1594"/>
                        <a:pt x="955" y="2424"/>
                      </a:cubicBezTo>
                      <a:cubicBezTo>
                        <a:pt x="334" y="3255"/>
                        <a:pt x="1" y="4242"/>
                        <a:pt x="1" y="5282"/>
                      </a:cubicBezTo>
                      <a:lnTo>
                        <a:pt x="1" y="8034"/>
                      </a:lnTo>
                      <a:cubicBezTo>
                        <a:pt x="1" y="8309"/>
                        <a:pt x="229" y="8538"/>
                        <a:pt x="504" y="8538"/>
                      </a:cubicBezTo>
                      <a:lnTo>
                        <a:pt x="2420" y="8538"/>
                      </a:lnTo>
                      <a:cubicBezTo>
                        <a:pt x="2701" y="8538"/>
                        <a:pt x="2923" y="8309"/>
                        <a:pt x="2923" y="8034"/>
                      </a:cubicBezTo>
                      <a:cubicBezTo>
                        <a:pt x="2923" y="7753"/>
                        <a:pt x="2701" y="7524"/>
                        <a:pt x="2420" y="7524"/>
                      </a:cubicBezTo>
                      <a:lnTo>
                        <a:pt x="1008" y="7524"/>
                      </a:lnTo>
                      <a:lnTo>
                        <a:pt x="1008" y="5282"/>
                      </a:lnTo>
                      <a:cubicBezTo>
                        <a:pt x="1008" y="3627"/>
                        <a:pt x="2126" y="2143"/>
                        <a:pt x="3715" y="1685"/>
                      </a:cubicBezTo>
                      <a:lnTo>
                        <a:pt x="6127" y="992"/>
                      </a:lnTo>
                      <a:cubicBezTo>
                        <a:pt x="6396" y="914"/>
                        <a:pt x="6552" y="633"/>
                        <a:pt x="6474" y="365"/>
                      </a:cubicBezTo>
                      <a:cubicBezTo>
                        <a:pt x="6409" y="142"/>
                        <a:pt x="6208" y="0"/>
                        <a:pt x="598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1" name="Google Shape;982;p31">
                  <a:extLst>
                    <a:ext uri="{FF2B5EF4-FFF2-40B4-BE49-F238E27FC236}">
                      <a16:creationId xmlns:a16="http://schemas.microsoft.com/office/drawing/2014/main" id="{4291782E-E24F-4D1A-9F5C-5DE42D829AFD}"/>
                    </a:ext>
                  </a:extLst>
                </p:cNvPr>
                <p:cNvSpPr/>
                <p:nvPr/>
              </p:nvSpPr>
              <p:spPr>
                <a:xfrm>
                  <a:off x="1539352" y="3182491"/>
                  <a:ext cx="627197" cy="879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96" h="18089" extrusionOk="0">
                      <a:moveTo>
                        <a:pt x="6533" y="1010"/>
                      </a:moveTo>
                      <a:cubicBezTo>
                        <a:pt x="7501" y="1010"/>
                        <a:pt x="8449" y="1271"/>
                        <a:pt x="9293" y="1781"/>
                      </a:cubicBezTo>
                      <a:cubicBezTo>
                        <a:pt x="10921" y="2769"/>
                        <a:pt x="11888" y="4482"/>
                        <a:pt x="11888" y="6378"/>
                      </a:cubicBezTo>
                      <a:cubicBezTo>
                        <a:pt x="11888" y="7797"/>
                        <a:pt x="11346" y="9131"/>
                        <a:pt x="10352" y="10144"/>
                      </a:cubicBezTo>
                      <a:cubicBezTo>
                        <a:pt x="9404" y="11106"/>
                        <a:pt x="8881" y="12394"/>
                        <a:pt x="8881" y="13773"/>
                      </a:cubicBezTo>
                      <a:cubicBezTo>
                        <a:pt x="8881" y="13819"/>
                        <a:pt x="8841" y="13858"/>
                        <a:pt x="8796" y="13858"/>
                      </a:cubicBezTo>
                      <a:lnTo>
                        <a:pt x="7017" y="13858"/>
                      </a:lnTo>
                      <a:lnTo>
                        <a:pt x="7017" y="10177"/>
                      </a:lnTo>
                      <a:cubicBezTo>
                        <a:pt x="7017" y="9902"/>
                        <a:pt x="6795" y="9674"/>
                        <a:pt x="6514" y="9674"/>
                      </a:cubicBezTo>
                      <a:cubicBezTo>
                        <a:pt x="6239" y="9674"/>
                        <a:pt x="6010" y="9902"/>
                        <a:pt x="6010" y="10177"/>
                      </a:cubicBezTo>
                      <a:lnTo>
                        <a:pt x="6010" y="13858"/>
                      </a:lnTo>
                      <a:lnTo>
                        <a:pt x="4245" y="13858"/>
                      </a:lnTo>
                      <a:cubicBezTo>
                        <a:pt x="4199" y="13858"/>
                        <a:pt x="4166" y="13819"/>
                        <a:pt x="4166" y="13773"/>
                      </a:cubicBezTo>
                      <a:cubicBezTo>
                        <a:pt x="4166" y="12394"/>
                        <a:pt x="3643" y="11106"/>
                        <a:pt x="2695" y="10144"/>
                      </a:cubicBezTo>
                      <a:cubicBezTo>
                        <a:pt x="1361" y="8791"/>
                        <a:pt x="439" y="6352"/>
                        <a:pt x="1865" y="3579"/>
                      </a:cubicBezTo>
                      <a:cubicBezTo>
                        <a:pt x="2270" y="2788"/>
                        <a:pt x="2891" y="2154"/>
                        <a:pt x="3663" y="1749"/>
                      </a:cubicBezTo>
                      <a:cubicBezTo>
                        <a:pt x="4604" y="1258"/>
                        <a:pt x="5579" y="1010"/>
                        <a:pt x="6533" y="1010"/>
                      </a:cubicBezTo>
                      <a:close/>
                      <a:moveTo>
                        <a:pt x="8384" y="14865"/>
                      </a:moveTo>
                      <a:lnTo>
                        <a:pt x="8384" y="16376"/>
                      </a:lnTo>
                      <a:cubicBezTo>
                        <a:pt x="8384" y="16768"/>
                        <a:pt x="8070" y="17082"/>
                        <a:pt x="7684" y="17082"/>
                      </a:cubicBezTo>
                      <a:lnTo>
                        <a:pt x="5461" y="17082"/>
                      </a:lnTo>
                      <a:cubicBezTo>
                        <a:pt x="5075" y="17082"/>
                        <a:pt x="4761" y="16768"/>
                        <a:pt x="4761" y="16376"/>
                      </a:cubicBezTo>
                      <a:lnTo>
                        <a:pt x="4761" y="14865"/>
                      </a:lnTo>
                      <a:close/>
                      <a:moveTo>
                        <a:pt x="6537" y="1"/>
                      </a:moveTo>
                      <a:cubicBezTo>
                        <a:pt x="5426" y="1"/>
                        <a:pt x="4288" y="287"/>
                        <a:pt x="3198" y="859"/>
                      </a:cubicBezTo>
                      <a:cubicBezTo>
                        <a:pt x="2237" y="1363"/>
                        <a:pt x="1466" y="2141"/>
                        <a:pt x="962" y="3122"/>
                      </a:cubicBezTo>
                      <a:cubicBezTo>
                        <a:pt x="256" y="4501"/>
                        <a:pt x="1" y="5979"/>
                        <a:pt x="223" y="7385"/>
                      </a:cubicBezTo>
                      <a:cubicBezTo>
                        <a:pt x="433" y="8699"/>
                        <a:pt x="1041" y="9896"/>
                        <a:pt x="1976" y="10851"/>
                      </a:cubicBezTo>
                      <a:cubicBezTo>
                        <a:pt x="2741" y="11622"/>
                        <a:pt x="3153" y="12662"/>
                        <a:pt x="3153" y="13773"/>
                      </a:cubicBezTo>
                      <a:cubicBezTo>
                        <a:pt x="3153" y="14198"/>
                        <a:pt x="3401" y="14565"/>
                        <a:pt x="3754" y="14748"/>
                      </a:cubicBezTo>
                      <a:lnTo>
                        <a:pt x="3754" y="16376"/>
                      </a:lnTo>
                      <a:cubicBezTo>
                        <a:pt x="3754" y="17324"/>
                        <a:pt x="4519" y="18089"/>
                        <a:pt x="5461" y="18089"/>
                      </a:cubicBezTo>
                      <a:lnTo>
                        <a:pt x="7684" y="18089"/>
                      </a:lnTo>
                      <a:cubicBezTo>
                        <a:pt x="8626" y="18089"/>
                        <a:pt x="9391" y="17324"/>
                        <a:pt x="9391" y="16376"/>
                      </a:cubicBezTo>
                      <a:lnTo>
                        <a:pt x="9391" y="14689"/>
                      </a:lnTo>
                      <a:cubicBezTo>
                        <a:pt x="9691" y="14493"/>
                        <a:pt x="9888" y="14159"/>
                        <a:pt x="9888" y="13773"/>
                      </a:cubicBezTo>
                      <a:cubicBezTo>
                        <a:pt x="9888" y="12662"/>
                        <a:pt x="10306" y="11622"/>
                        <a:pt x="11071" y="10851"/>
                      </a:cubicBezTo>
                      <a:cubicBezTo>
                        <a:pt x="12248" y="9647"/>
                        <a:pt x="12895" y="8059"/>
                        <a:pt x="12895" y="6378"/>
                      </a:cubicBezTo>
                      <a:cubicBezTo>
                        <a:pt x="12895" y="5260"/>
                        <a:pt x="12601" y="4161"/>
                        <a:pt x="12052" y="3200"/>
                      </a:cubicBezTo>
                      <a:cubicBezTo>
                        <a:pt x="11509" y="2265"/>
                        <a:pt x="10738" y="1481"/>
                        <a:pt x="9816" y="918"/>
                      </a:cubicBezTo>
                      <a:cubicBezTo>
                        <a:pt x="8805" y="307"/>
                        <a:pt x="7685" y="1"/>
                        <a:pt x="6537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" name="Google Shape;983;p31">
                  <a:extLst>
                    <a:ext uri="{FF2B5EF4-FFF2-40B4-BE49-F238E27FC236}">
                      <a16:creationId xmlns:a16="http://schemas.microsoft.com/office/drawing/2014/main" id="{5A565FBC-8DB1-43E4-B0CD-60D0ED4AC6B1}"/>
                    </a:ext>
                  </a:extLst>
                </p:cNvPr>
                <p:cNvSpPr/>
                <p:nvPr/>
              </p:nvSpPr>
              <p:spPr>
                <a:xfrm>
                  <a:off x="1780437" y="3452272"/>
                  <a:ext cx="146975" cy="14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2" h="3022" extrusionOk="0">
                      <a:moveTo>
                        <a:pt x="1511" y="1008"/>
                      </a:moveTo>
                      <a:cubicBezTo>
                        <a:pt x="1785" y="1008"/>
                        <a:pt x="2014" y="1230"/>
                        <a:pt x="2014" y="1511"/>
                      </a:cubicBezTo>
                      <a:cubicBezTo>
                        <a:pt x="2014" y="1786"/>
                        <a:pt x="1785" y="2015"/>
                        <a:pt x="1511" y="2015"/>
                      </a:cubicBezTo>
                      <a:cubicBezTo>
                        <a:pt x="1230" y="2015"/>
                        <a:pt x="1007" y="1786"/>
                        <a:pt x="1007" y="1511"/>
                      </a:cubicBezTo>
                      <a:cubicBezTo>
                        <a:pt x="1007" y="1230"/>
                        <a:pt x="1230" y="1008"/>
                        <a:pt x="1511" y="1008"/>
                      </a:cubicBezTo>
                      <a:close/>
                      <a:moveTo>
                        <a:pt x="1511" y="1"/>
                      </a:moveTo>
                      <a:cubicBezTo>
                        <a:pt x="674" y="1"/>
                        <a:pt x="0" y="674"/>
                        <a:pt x="0" y="1511"/>
                      </a:cubicBezTo>
                      <a:cubicBezTo>
                        <a:pt x="0" y="2341"/>
                        <a:pt x="674" y="3022"/>
                        <a:pt x="1511" y="3022"/>
                      </a:cubicBezTo>
                      <a:cubicBezTo>
                        <a:pt x="2341" y="3022"/>
                        <a:pt x="3021" y="2341"/>
                        <a:pt x="3021" y="1511"/>
                      </a:cubicBezTo>
                      <a:cubicBezTo>
                        <a:pt x="3021" y="674"/>
                        <a:pt x="2341" y="1"/>
                        <a:pt x="1511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3" name="Google Shape;984;p31">
                  <a:extLst>
                    <a:ext uri="{FF2B5EF4-FFF2-40B4-BE49-F238E27FC236}">
                      <a16:creationId xmlns:a16="http://schemas.microsoft.com/office/drawing/2014/main" id="{DFEC757D-8427-4713-9B81-64F251C3F89C}"/>
                    </a:ext>
                  </a:extLst>
                </p:cNvPr>
                <p:cNvSpPr/>
                <p:nvPr/>
              </p:nvSpPr>
              <p:spPr>
                <a:xfrm>
                  <a:off x="1831650" y="3050300"/>
                  <a:ext cx="49024" cy="99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2054" extrusionOk="0">
                      <a:moveTo>
                        <a:pt x="504" y="1"/>
                      </a:moveTo>
                      <a:cubicBezTo>
                        <a:pt x="222" y="1"/>
                        <a:pt x="0" y="230"/>
                        <a:pt x="0" y="504"/>
                      </a:cubicBezTo>
                      <a:lnTo>
                        <a:pt x="0" y="1550"/>
                      </a:lnTo>
                      <a:cubicBezTo>
                        <a:pt x="0" y="1832"/>
                        <a:pt x="222" y="2054"/>
                        <a:pt x="504" y="2054"/>
                      </a:cubicBezTo>
                      <a:cubicBezTo>
                        <a:pt x="778" y="2054"/>
                        <a:pt x="1007" y="1832"/>
                        <a:pt x="1007" y="1550"/>
                      </a:cubicBezTo>
                      <a:lnTo>
                        <a:pt x="1007" y="504"/>
                      </a:lnTo>
                      <a:cubicBezTo>
                        <a:pt x="1007" y="230"/>
                        <a:pt x="778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 dirty="0"/>
                </a:p>
              </p:txBody>
            </p:sp>
            <p:sp>
              <p:nvSpPr>
                <p:cNvPr id="104" name="Google Shape;985;p31">
                  <a:extLst>
                    <a:ext uri="{FF2B5EF4-FFF2-40B4-BE49-F238E27FC236}">
                      <a16:creationId xmlns:a16="http://schemas.microsoft.com/office/drawing/2014/main" id="{75A81EB5-2A74-410A-B5B2-74A02E3F825F}"/>
                    </a:ext>
                  </a:extLst>
                </p:cNvPr>
                <p:cNvSpPr/>
                <p:nvPr/>
              </p:nvSpPr>
              <p:spPr>
                <a:xfrm>
                  <a:off x="1992875" y="3086388"/>
                  <a:ext cx="101501" cy="96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" h="1992" extrusionOk="0">
                      <a:moveTo>
                        <a:pt x="1534" y="1"/>
                      </a:moveTo>
                      <a:cubicBezTo>
                        <a:pt x="1404" y="1"/>
                        <a:pt x="1275" y="50"/>
                        <a:pt x="1177" y="148"/>
                      </a:cubicBezTo>
                      <a:lnTo>
                        <a:pt x="196" y="1129"/>
                      </a:lnTo>
                      <a:cubicBezTo>
                        <a:pt x="0" y="1325"/>
                        <a:pt x="0" y="1645"/>
                        <a:pt x="196" y="1841"/>
                      </a:cubicBezTo>
                      <a:cubicBezTo>
                        <a:pt x="294" y="1940"/>
                        <a:pt x="425" y="1992"/>
                        <a:pt x="549" y="1992"/>
                      </a:cubicBezTo>
                      <a:cubicBezTo>
                        <a:pt x="680" y="1992"/>
                        <a:pt x="811" y="1940"/>
                        <a:pt x="909" y="1841"/>
                      </a:cubicBezTo>
                      <a:lnTo>
                        <a:pt x="1890" y="861"/>
                      </a:lnTo>
                      <a:cubicBezTo>
                        <a:pt x="2086" y="665"/>
                        <a:pt x="2086" y="344"/>
                        <a:pt x="1890" y="148"/>
                      </a:cubicBezTo>
                      <a:cubicBezTo>
                        <a:pt x="1792" y="50"/>
                        <a:pt x="1663" y="1"/>
                        <a:pt x="1534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 dirty="0"/>
                </a:p>
              </p:txBody>
            </p:sp>
            <p:sp>
              <p:nvSpPr>
                <p:cNvPr id="105" name="Google Shape;986;p31">
                  <a:extLst>
                    <a:ext uri="{FF2B5EF4-FFF2-40B4-BE49-F238E27FC236}">
                      <a16:creationId xmlns:a16="http://schemas.microsoft.com/office/drawing/2014/main" id="{B7737034-6631-40A7-9189-2AE2C736B337}"/>
                    </a:ext>
                  </a:extLst>
                </p:cNvPr>
                <p:cNvSpPr/>
                <p:nvPr/>
              </p:nvSpPr>
              <p:spPr>
                <a:xfrm>
                  <a:off x="1616633" y="3086096"/>
                  <a:ext cx="102134" cy="97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" h="2005" extrusionOk="0">
                      <a:moveTo>
                        <a:pt x="553" y="0"/>
                      </a:moveTo>
                      <a:cubicBezTo>
                        <a:pt x="424" y="0"/>
                        <a:pt x="295" y="49"/>
                        <a:pt x="197" y="147"/>
                      </a:cubicBezTo>
                      <a:cubicBezTo>
                        <a:pt x="1" y="350"/>
                        <a:pt x="1" y="664"/>
                        <a:pt x="197" y="860"/>
                      </a:cubicBezTo>
                      <a:lnTo>
                        <a:pt x="1191" y="1854"/>
                      </a:lnTo>
                      <a:cubicBezTo>
                        <a:pt x="1289" y="1952"/>
                        <a:pt x="1420" y="2004"/>
                        <a:pt x="1544" y="2004"/>
                      </a:cubicBezTo>
                      <a:cubicBezTo>
                        <a:pt x="1675" y="2004"/>
                        <a:pt x="1806" y="1952"/>
                        <a:pt x="1904" y="1854"/>
                      </a:cubicBezTo>
                      <a:cubicBezTo>
                        <a:pt x="2100" y="1658"/>
                        <a:pt x="2100" y="1337"/>
                        <a:pt x="1904" y="1141"/>
                      </a:cubicBezTo>
                      <a:lnTo>
                        <a:pt x="910" y="147"/>
                      </a:lnTo>
                      <a:cubicBezTo>
                        <a:pt x="812" y="49"/>
                        <a:pt x="683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 dirty="0"/>
                </a:p>
              </p:txBody>
            </p:sp>
            <p:sp>
              <p:nvSpPr>
                <p:cNvPr id="106" name="Google Shape;987;p31">
                  <a:extLst>
                    <a:ext uri="{FF2B5EF4-FFF2-40B4-BE49-F238E27FC236}">
                      <a16:creationId xmlns:a16="http://schemas.microsoft.com/office/drawing/2014/main" id="{71ED2D1F-AAD0-494E-8360-30212F996B69}"/>
                    </a:ext>
                  </a:extLst>
                </p:cNvPr>
                <p:cNvSpPr/>
                <p:nvPr/>
              </p:nvSpPr>
              <p:spPr>
                <a:xfrm>
                  <a:off x="2039614" y="4123587"/>
                  <a:ext cx="132968" cy="4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" h="1008" extrusionOk="0">
                      <a:moveTo>
                        <a:pt x="504" y="1"/>
                      </a:moveTo>
                      <a:cubicBezTo>
                        <a:pt x="223" y="1"/>
                        <a:pt x="0" y="223"/>
                        <a:pt x="0" y="504"/>
                      </a:cubicBezTo>
                      <a:cubicBezTo>
                        <a:pt x="0" y="779"/>
                        <a:pt x="223" y="1008"/>
                        <a:pt x="504" y="1008"/>
                      </a:cubicBezTo>
                      <a:lnTo>
                        <a:pt x="2230" y="1008"/>
                      </a:lnTo>
                      <a:cubicBezTo>
                        <a:pt x="2505" y="1008"/>
                        <a:pt x="2734" y="779"/>
                        <a:pt x="2734" y="504"/>
                      </a:cubicBezTo>
                      <a:cubicBezTo>
                        <a:pt x="2734" y="223"/>
                        <a:pt x="2505" y="1"/>
                        <a:pt x="2230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7" name="Google Shape;988;p31">
                  <a:extLst>
                    <a:ext uri="{FF2B5EF4-FFF2-40B4-BE49-F238E27FC236}">
                      <a16:creationId xmlns:a16="http://schemas.microsoft.com/office/drawing/2014/main" id="{DAE094B3-A7F1-4163-914E-4CC5AC1C344E}"/>
                    </a:ext>
                  </a:extLst>
                </p:cNvPr>
                <p:cNvSpPr/>
                <p:nvPr/>
              </p:nvSpPr>
              <p:spPr>
                <a:xfrm>
                  <a:off x="2216403" y="4123295"/>
                  <a:ext cx="49024" cy="4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1014" extrusionOk="0">
                      <a:moveTo>
                        <a:pt x="504" y="0"/>
                      </a:moveTo>
                      <a:cubicBezTo>
                        <a:pt x="374" y="0"/>
                        <a:pt x="243" y="59"/>
                        <a:pt x="145" y="151"/>
                      </a:cubicBezTo>
                      <a:cubicBezTo>
                        <a:pt x="53" y="242"/>
                        <a:pt x="1" y="373"/>
                        <a:pt x="1" y="510"/>
                      </a:cubicBezTo>
                      <a:cubicBezTo>
                        <a:pt x="1" y="641"/>
                        <a:pt x="53" y="772"/>
                        <a:pt x="145" y="863"/>
                      </a:cubicBezTo>
                      <a:cubicBezTo>
                        <a:pt x="243" y="955"/>
                        <a:pt x="374" y="1014"/>
                        <a:pt x="504" y="1014"/>
                      </a:cubicBezTo>
                      <a:cubicBezTo>
                        <a:pt x="635" y="1014"/>
                        <a:pt x="766" y="955"/>
                        <a:pt x="858" y="863"/>
                      </a:cubicBezTo>
                      <a:cubicBezTo>
                        <a:pt x="956" y="772"/>
                        <a:pt x="1008" y="641"/>
                        <a:pt x="1008" y="510"/>
                      </a:cubicBezTo>
                      <a:cubicBezTo>
                        <a:pt x="1008" y="373"/>
                        <a:pt x="956" y="242"/>
                        <a:pt x="858" y="151"/>
                      </a:cubicBezTo>
                      <a:cubicBezTo>
                        <a:pt x="766" y="59"/>
                        <a:pt x="635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grpSp>
            <p:nvGrpSpPr>
              <p:cNvPr id="108" name="Google Shape;989;p31">
                <a:extLst>
                  <a:ext uri="{FF2B5EF4-FFF2-40B4-BE49-F238E27FC236}">
                    <a16:creationId xmlns:a16="http://schemas.microsoft.com/office/drawing/2014/main" id="{9D0E6801-AAC4-41D1-BA2D-6AA3096C97B5}"/>
                  </a:ext>
                </a:extLst>
              </p:cNvPr>
              <p:cNvGrpSpPr/>
              <p:nvPr/>
            </p:nvGrpSpPr>
            <p:grpSpPr>
              <a:xfrm>
                <a:off x="2121348" y="2144555"/>
                <a:ext cx="8515836" cy="4276132"/>
                <a:chOff x="356556" y="1321595"/>
                <a:chExt cx="8515836" cy="4276132"/>
              </a:xfrm>
            </p:grpSpPr>
            <p:grpSp>
              <p:nvGrpSpPr>
                <p:cNvPr id="109" name="Google Shape;990;p31">
                  <a:extLst>
                    <a:ext uri="{FF2B5EF4-FFF2-40B4-BE49-F238E27FC236}">
                      <a16:creationId xmlns:a16="http://schemas.microsoft.com/office/drawing/2014/main" id="{3DD49C64-1A53-47F8-9C62-E3359D4FA206}"/>
                    </a:ext>
                  </a:extLst>
                </p:cNvPr>
                <p:cNvGrpSpPr/>
                <p:nvPr/>
              </p:nvGrpSpPr>
              <p:grpSpPr>
                <a:xfrm>
                  <a:off x="3485800" y="1775934"/>
                  <a:ext cx="2172300" cy="2172457"/>
                  <a:chOff x="3063073" y="1314450"/>
                  <a:chExt cx="3095327" cy="3095550"/>
                </a:xfrm>
              </p:grpSpPr>
              <p:sp>
                <p:nvSpPr>
                  <p:cNvPr id="130" name="Google Shape;991;p31">
                    <a:extLst>
                      <a:ext uri="{FF2B5EF4-FFF2-40B4-BE49-F238E27FC236}">
                        <a16:creationId xmlns:a16="http://schemas.microsoft.com/office/drawing/2014/main" id="{42388024-52AF-4896-ADD6-E665890319F2}"/>
                      </a:ext>
                    </a:extLst>
                  </p:cNvPr>
                  <p:cNvSpPr/>
                  <p:nvPr/>
                </p:nvSpPr>
                <p:spPr>
                  <a:xfrm>
                    <a:off x="3068400" y="1314450"/>
                    <a:ext cx="3090000" cy="3090000"/>
                  </a:xfrm>
                  <a:prstGeom prst="blockArc">
                    <a:avLst>
                      <a:gd name="adj1" fmla="val 16071656"/>
                      <a:gd name="adj2" fmla="val 21589389"/>
                      <a:gd name="adj3" fmla="val 14364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 dirty="0"/>
                  </a:p>
                </p:txBody>
              </p:sp>
              <p:sp>
                <p:nvSpPr>
                  <p:cNvPr id="131" name="Google Shape;992;p31">
                    <a:extLst>
                      <a:ext uri="{FF2B5EF4-FFF2-40B4-BE49-F238E27FC236}">
                        <a16:creationId xmlns:a16="http://schemas.microsoft.com/office/drawing/2014/main" id="{19D6CF55-A830-4DB3-9581-27953B7CE891}"/>
                      </a:ext>
                    </a:extLst>
                  </p:cNvPr>
                  <p:cNvSpPr/>
                  <p:nvPr/>
                </p:nvSpPr>
                <p:spPr>
                  <a:xfrm flipH="1">
                    <a:off x="3063073" y="1314450"/>
                    <a:ext cx="3090000" cy="3090000"/>
                  </a:xfrm>
                  <a:prstGeom prst="blockArc">
                    <a:avLst>
                      <a:gd name="adj1" fmla="val 16207444"/>
                      <a:gd name="adj2" fmla="val 21589389"/>
                      <a:gd name="adj3" fmla="val 14364"/>
                    </a:avLst>
                  </a:prstGeom>
                  <a:solidFill>
                    <a:srgbClr val="CD0303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 dirty="0"/>
                  </a:p>
                </p:txBody>
              </p:sp>
              <p:sp>
                <p:nvSpPr>
                  <p:cNvPr id="132" name="Google Shape;993;p31">
                    <a:extLst>
                      <a:ext uri="{FF2B5EF4-FFF2-40B4-BE49-F238E27FC236}">
                        <a16:creationId xmlns:a16="http://schemas.microsoft.com/office/drawing/2014/main" id="{B10F1F1C-DCDB-4B40-A033-2EFC7E31A0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063073" y="1320000"/>
                    <a:ext cx="3090000" cy="3090000"/>
                  </a:xfrm>
                  <a:prstGeom prst="blockArc">
                    <a:avLst>
                      <a:gd name="adj1" fmla="val 16179521"/>
                      <a:gd name="adj2" fmla="val 46792"/>
                      <a:gd name="adj3" fmla="val 14364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 dirty="0"/>
                  </a:p>
                </p:txBody>
              </p:sp>
              <p:sp>
                <p:nvSpPr>
                  <p:cNvPr id="133" name="Google Shape;994;p31">
                    <a:extLst>
                      <a:ext uri="{FF2B5EF4-FFF2-40B4-BE49-F238E27FC236}">
                        <a16:creationId xmlns:a16="http://schemas.microsoft.com/office/drawing/2014/main" id="{EBC7A491-8C39-431A-A7DF-BF18797764FC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3068400" y="1320000"/>
                    <a:ext cx="3090000" cy="3090000"/>
                  </a:xfrm>
                  <a:prstGeom prst="blockArc">
                    <a:avLst>
                      <a:gd name="adj1" fmla="val 16153275"/>
                      <a:gd name="adj2" fmla="val 27591"/>
                      <a:gd name="adj3" fmla="val 14366"/>
                    </a:avLst>
                  </a:prstGeom>
                  <a:solidFill>
                    <a:srgbClr val="CD0303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4" name="Google Shape;995;p31">
                    <a:extLst>
                      <a:ext uri="{FF2B5EF4-FFF2-40B4-BE49-F238E27FC236}">
                        <a16:creationId xmlns:a16="http://schemas.microsoft.com/office/drawing/2014/main" id="{F13E81B3-8802-4450-A740-B3B3AD58952B}"/>
                      </a:ext>
                    </a:extLst>
                  </p:cNvPr>
                  <p:cNvSpPr/>
                  <p:nvPr/>
                </p:nvSpPr>
                <p:spPr>
                  <a:xfrm rot="-2864725">
                    <a:off x="3186715" y="1581330"/>
                    <a:ext cx="363163" cy="31430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CD0303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5" name="Google Shape;996;p31">
                    <a:extLst>
                      <a:ext uri="{FF2B5EF4-FFF2-40B4-BE49-F238E27FC236}">
                        <a16:creationId xmlns:a16="http://schemas.microsoft.com/office/drawing/2014/main" id="{1A4535BB-F100-484C-9C6D-C5BF4870D28A}"/>
                      </a:ext>
                    </a:extLst>
                  </p:cNvPr>
                  <p:cNvSpPr/>
                  <p:nvPr/>
                </p:nvSpPr>
                <p:spPr>
                  <a:xfrm rot="2864725" flipH="1">
                    <a:off x="5644165" y="1581330"/>
                    <a:ext cx="363163" cy="31430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6" name="Google Shape;997;p31">
                    <a:extLst>
                      <a:ext uri="{FF2B5EF4-FFF2-40B4-BE49-F238E27FC236}">
                        <a16:creationId xmlns:a16="http://schemas.microsoft.com/office/drawing/2014/main" id="{9971EA5B-B95D-490A-B053-EA00AAB8FD2F}"/>
                      </a:ext>
                    </a:extLst>
                  </p:cNvPr>
                  <p:cNvSpPr/>
                  <p:nvPr/>
                </p:nvSpPr>
                <p:spPr>
                  <a:xfrm rot="-7935275" flipH="1">
                    <a:off x="3186715" y="3819705"/>
                    <a:ext cx="363163" cy="31430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7" name="Google Shape;998;p31">
                    <a:extLst>
                      <a:ext uri="{FF2B5EF4-FFF2-40B4-BE49-F238E27FC236}">
                        <a16:creationId xmlns:a16="http://schemas.microsoft.com/office/drawing/2014/main" id="{F6F47493-B58B-483D-842F-0A539CD55FBC}"/>
                      </a:ext>
                    </a:extLst>
                  </p:cNvPr>
                  <p:cNvSpPr/>
                  <p:nvPr/>
                </p:nvSpPr>
                <p:spPr>
                  <a:xfrm rot="7935275">
                    <a:off x="5644164" y="3819705"/>
                    <a:ext cx="363163" cy="314306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CD0303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</p:grpSp>
            <p:sp>
              <p:nvSpPr>
                <p:cNvPr id="111" name="Google Shape;1000;p31">
                  <a:extLst>
                    <a:ext uri="{FF2B5EF4-FFF2-40B4-BE49-F238E27FC236}">
                      <a16:creationId xmlns:a16="http://schemas.microsoft.com/office/drawing/2014/main" id="{51BC7C66-548F-44C6-9913-29D8E9373F2D}"/>
                    </a:ext>
                  </a:extLst>
                </p:cNvPr>
                <p:cNvSpPr txBox="1"/>
                <p:nvPr/>
              </p:nvSpPr>
              <p:spPr>
                <a:xfrm flipH="1">
                  <a:off x="6648095" y="1321595"/>
                  <a:ext cx="2172300" cy="15587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0" rIns="68569" bIns="68569" anchor="t" anchorCtr="0">
                  <a:no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US" sz="105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Market Capital -</a:t>
                  </a:r>
                  <a:br>
                    <a:rPr lang="en-US" sz="105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</a:br>
                  <a:r>
                    <a:rPr lang="en-US" sz="105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Share Price –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105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 </a:t>
                  </a:r>
                  <a:r>
                    <a:rPr lang="en-US" sz="1050" b="1" dirty="0">
                      <a:latin typeface="Lato"/>
                      <a:ea typeface="Roboto"/>
                      <a:cs typeface="Roboto"/>
                      <a:sym typeface="Roboto"/>
                    </a:rPr>
                    <a:t>USP</a:t>
                  </a:r>
                  <a:r>
                    <a:rPr lang="en-US" sz="1050" dirty="0">
                      <a:latin typeface="Lato"/>
                      <a:ea typeface="Roboto"/>
                      <a:cs typeface="Roboto"/>
                      <a:sym typeface="Roboto"/>
                    </a:rPr>
                    <a:t> :</a:t>
                  </a:r>
                  <a:endParaRPr lang="en-US" sz="105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13" name="Google Shape;1002;p31">
                  <a:extLst>
                    <a:ext uri="{FF2B5EF4-FFF2-40B4-BE49-F238E27FC236}">
                      <a16:creationId xmlns:a16="http://schemas.microsoft.com/office/drawing/2014/main" id="{E31001E9-EF66-4B57-BDFE-A5E3DADC07DC}"/>
                    </a:ext>
                  </a:extLst>
                </p:cNvPr>
                <p:cNvSpPr txBox="1"/>
                <p:nvPr/>
              </p:nvSpPr>
              <p:spPr>
                <a:xfrm flipH="1">
                  <a:off x="6700092" y="4081046"/>
                  <a:ext cx="2172300" cy="12890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0" rIns="68569" bIns="68569" anchor="t" anchorCtr="0">
                  <a:no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US" sz="105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Market capital -</a:t>
                  </a:r>
                  <a:br>
                    <a:rPr lang="en-US" sz="105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</a:br>
                  <a:r>
                    <a:rPr lang="en-US" sz="105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Share Price – </a:t>
                  </a:r>
                </a:p>
                <a:p>
                  <a:pPr>
                    <a:spcAft>
                      <a:spcPts val="1200"/>
                    </a:spcAft>
                  </a:pPr>
                  <a:r>
                    <a:rPr lang="en-US" sz="1050" b="1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USP :</a:t>
                  </a:r>
                  <a:endParaRPr lang="en-US" sz="105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15" name="Google Shape;1004;p31">
                  <a:extLst>
                    <a:ext uri="{FF2B5EF4-FFF2-40B4-BE49-F238E27FC236}">
                      <a16:creationId xmlns:a16="http://schemas.microsoft.com/office/drawing/2014/main" id="{AF81D7D4-024C-482C-8EA6-7552E6A8E1F8}"/>
                    </a:ext>
                  </a:extLst>
                </p:cNvPr>
                <p:cNvSpPr txBox="1"/>
                <p:nvPr/>
              </p:nvSpPr>
              <p:spPr>
                <a:xfrm flipH="1">
                  <a:off x="356556" y="1604536"/>
                  <a:ext cx="2172300" cy="15800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0" rIns="68569" bIns="68569" anchor="t" anchorCtr="0">
                  <a:noAutofit/>
                </a:bodyPr>
                <a:lstStyle/>
                <a:p>
                  <a:pPr algn="r">
                    <a:spcAft>
                      <a:spcPts val="1200"/>
                    </a:spcAft>
                  </a:pPr>
                  <a:r>
                    <a:rPr lang="en-US" sz="105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Market Capital -</a:t>
                  </a:r>
                  <a:br>
                    <a:rPr lang="en-US" sz="105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</a:br>
                  <a:r>
                    <a:rPr lang="en-US" sz="105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Share price – </a:t>
                  </a:r>
                </a:p>
                <a:p>
                  <a:pPr algn="r">
                    <a:spcAft>
                      <a:spcPts val="1200"/>
                    </a:spcAft>
                  </a:pPr>
                  <a:r>
                    <a:rPr lang="en-US" sz="1050" b="1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USP</a:t>
                  </a:r>
                  <a:r>
                    <a:rPr lang="en-US" sz="1050" dirty="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 : Loren </a:t>
                  </a:r>
                  <a:r>
                    <a:rPr lang="en-US" sz="1050" dirty="0" err="1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ispam</a:t>
                  </a:r>
                  <a:endParaRPr lang="en-US" sz="1050" dirty="0"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endParaRPr>
                </a:p>
              </p:txBody>
            </p:sp>
            <p:sp>
              <p:nvSpPr>
                <p:cNvPr id="117" name="Google Shape;1006;p31">
                  <a:extLst>
                    <a:ext uri="{FF2B5EF4-FFF2-40B4-BE49-F238E27FC236}">
                      <a16:creationId xmlns:a16="http://schemas.microsoft.com/office/drawing/2014/main" id="{21F28B46-555F-449D-B2EF-1AE6876F7DF2}"/>
                    </a:ext>
                  </a:extLst>
                </p:cNvPr>
                <p:cNvSpPr txBox="1"/>
                <p:nvPr/>
              </p:nvSpPr>
              <p:spPr>
                <a:xfrm flipH="1">
                  <a:off x="356556" y="4308631"/>
                  <a:ext cx="2172300" cy="12890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0" rIns="68569" bIns="68569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600"/>
                    </a:spcAft>
                  </a:pPr>
                  <a:r>
                    <a:rPr lang="en-US" sz="1050" dirty="0">
                      <a:latin typeface="Roboto" panose="02000000000000000000" pitchFamily="2" charset="0"/>
                      <a:ea typeface="Roboto" panose="02000000000000000000" pitchFamily="2" charset="0"/>
                      <a:cs typeface="Times New Roman" panose="02020603050405020304" pitchFamily="18" charset="0"/>
                    </a:rPr>
                    <a:t>Market Capital -</a:t>
                  </a:r>
                  <a:br>
                    <a:rPr lang="en-US" sz="1050" dirty="0">
                      <a:latin typeface="Roboto" panose="02000000000000000000" pitchFamily="2" charset="0"/>
                      <a:ea typeface="Roboto" panose="02000000000000000000" pitchFamily="2" charset="0"/>
                      <a:cs typeface="Times New Roman" panose="02020603050405020304" pitchFamily="18" charset="0"/>
                    </a:rPr>
                  </a:br>
                  <a:r>
                    <a:rPr lang="en-US" sz="1050" dirty="0">
                      <a:latin typeface="Roboto" panose="02000000000000000000" pitchFamily="2" charset="0"/>
                      <a:ea typeface="Roboto" panose="02000000000000000000" pitchFamily="2" charset="0"/>
                      <a:cs typeface="Times New Roman" panose="02020603050405020304" pitchFamily="18" charset="0"/>
                    </a:rPr>
                    <a:t>Share Price – </a:t>
                  </a:r>
                </a:p>
                <a:p>
                  <a:pPr>
                    <a:lnSpc>
                      <a:spcPct val="107000"/>
                    </a:lnSpc>
                    <a:spcAft>
                      <a:spcPts val="600"/>
                    </a:spcAft>
                  </a:pPr>
                  <a:r>
                    <a:rPr lang="en-US" sz="1050" b="1" dirty="0">
                      <a:latin typeface="Roboto" panose="02000000000000000000" pitchFamily="2" charset="0"/>
                      <a:ea typeface="Roboto" panose="02000000000000000000" pitchFamily="2" charset="0"/>
                      <a:cs typeface="Times New Roman" panose="02020603050405020304" pitchFamily="18" charset="0"/>
                    </a:rPr>
                    <a:t>USP</a:t>
                  </a:r>
                  <a:r>
                    <a:rPr lang="en-US" sz="1050" dirty="0">
                      <a:latin typeface="Roboto" panose="02000000000000000000" pitchFamily="2" charset="0"/>
                      <a:ea typeface="Roboto" panose="02000000000000000000" pitchFamily="2" charset="0"/>
                      <a:cs typeface="Times New Roman" panose="02020603050405020304" pitchFamily="18" charset="0"/>
                    </a:rPr>
                    <a:t> :</a:t>
                  </a:r>
                </a:p>
              </p:txBody>
            </p:sp>
            <p:grpSp>
              <p:nvGrpSpPr>
                <p:cNvPr id="118" name="Google Shape;1007;p31">
                  <a:extLst>
                    <a:ext uri="{FF2B5EF4-FFF2-40B4-BE49-F238E27FC236}">
                      <a16:creationId xmlns:a16="http://schemas.microsoft.com/office/drawing/2014/main" id="{9F077105-B934-43F8-BDF6-2CF71579A1CC}"/>
                    </a:ext>
                  </a:extLst>
                </p:cNvPr>
                <p:cNvGrpSpPr/>
                <p:nvPr/>
              </p:nvGrpSpPr>
              <p:grpSpPr>
                <a:xfrm>
                  <a:off x="5860132" y="1633623"/>
                  <a:ext cx="340389" cy="127827"/>
                  <a:chOff x="170225" y="3017050"/>
                  <a:chExt cx="452825" cy="170050"/>
                </a:xfrm>
              </p:grpSpPr>
              <p:sp>
                <p:nvSpPr>
                  <p:cNvPr id="123" name="Google Shape;1009;p31">
                    <a:extLst>
                      <a:ext uri="{FF2B5EF4-FFF2-40B4-BE49-F238E27FC236}">
                        <a16:creationId xmlns:a16="http://schemas.microsoft.com/office/drawing/2014/main" id="{59E40FE2-D64E-405B-9117-95C574C46C44}"/>
                      </a:ext>
                    </a:extLst>
                  </p:cNvPr>
                  <p:cNvSpPr/>
                  <p:nvPr/>
                </p:nvSpPr>
                <p:spPr>
                  <a:xfrm>
                    <a:off x="170225" y="3161900"/>
                    <a:ext cx="25200" cy="2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8" h="1008" extrusionOk="0">
                        <a:moveTo>
                          <a:pt x="504" y="0"/>
                        </a:moveTo>
                        <a:cubicBezTo>
                          <a:pt x="366" y="0"/>
                          <a:pt x="242" y="52"/>
                          <a:pt x="144" y="151"/>
                        </a:cubicBezTo>
                        <a:cubicBezTo>
                          <a:pt x="53" y="242"/>
                          <a:pt x="0" y="373"/>
                          <a:pt x="0" y="504"/>
                        </a:cubicBezTo>
                        <a:cubicBezTo>
                          <a:pt x="0" y="641"/>
                          <a:pt x="53" y="765"/>
                          <a:pt x="144" y="863"/>
                        </a:cubicBezTo>
                        <a:cubicBezTo>
                          <a:pt x="242" y="955"/>
                          <a:pt x="366" y="1007"/>
                          <a:pt x="504" y="1007"/>
                        </a:cubicBezTo>
                        <a:cubicBezTo>
                          <a:pt x="635" y="1007"/>
                          <a:pt x="765" y="955"/>
                          <a:pt x="857" y="863"/>
                        </a:cubicBezTo>
                        <a:cubicBezTo>
                          <a:pt x="955" y="765"/>
                          <a:pt x="1007" y="641"/>
                          <a:pt x="1007" y="504"/>
                        </a:cubicBezTo>
                        <a:cubicBezTo>
                          <a:pt x="1007" y="373"/>
                          <a:pt x="955" y="242"/>
                          <a:pt x="857" y="151"/>
                        </a:cubicBezTo>
                        <a:cubicBezTo>
                          <a:pt x="765" y="59"/>
                          <a:pt x="635" y="0"/>
                          <a:pt x="50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26" name="Google Shape;1012;p31">
                    <a:extLst>
                      <a:ext uri="{FF2B5EF4-FFF2-40B4-BE49-F238E27FC236}">
                        <a16:creationId xmlns:a16="http://schemas.microsoft.com/office/drawing/2014/main" id="{7A55B415-6217-4A6C-98DD-218D62296EBB}"/>
                      </a:ext>
                    </a:extLst>
                  </p:cNvPr>
                  <p:cNvSpPr/>
                  <p:nvPr/>
                </p:nvSpPr>
                <p:spPr>
                  <a:xfrm>
                    <a:off x="474100" y="3017050"/>
                    <a:ext cx="91575" cy="2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3" h="1008" extrusionOk="0">
                        <a:moveTo>
                          <a:pt x="504" y="1"/>
                        </a:moveTo>
                        <a:cubicBezTo>
                          <a:pt x="223" y="1"/>
                          <a:pt x="1" y="230"/>
                          <a:pt x="1" y="504"/>
                        </a:cubicBezTo>
                        <a:cubicBezTo>
                          <a:pt x="1" y="785"/>
                          <a:pt x="223" y="1008"/>
                          <a:pt x="504" y="1008"/>
                        </a:cubicBezTo>
                        <a:lnTo>
                          <a:pt x="3159" y="1008"/>
                        </a:lnTo>
                        <a:cubicBezTo>
                          <a:pt x="3440" y="1008"/>
                          <a:pt x="3663" y="785"/>
                          <a:pt x="3663" y="504"/>
                        </a:cubicBezTo>
                        <a:cubicBezTo>
                          <a:pt x="3663" y="230"/>
                          <a:pt x="3440" y="1"/>
                          <a:pt x="315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27" name="Google Shape;1013;p31">
                    <a:extLst>
                      <a:ext uri="{FF2B5EF4-FFF2-40B4-BE49-F238E27FC236}">
                        <a16:creationId xmlns:a16="http://schemas.microsoft.com/office/drawing/2014/main" id="{9724AC29-F7C0-4FF9-8027-1E8B22A5E031}"/>
                      </a:ext>
                    </a:extLst>
                  </p:cNvPr>
                  <p:cNvSpPr/>
                  <p:nvPr/>
                </p:nvSpPr>
                <p:spPr>
                  <a:xfrm>
                    <a:off x="597850" y="3017050"/>
                    <a:ext cx="25200" cy="2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8" h="1008" extrusionOk="0">
                        <a:moveTo>
                          <a:pt x="504" y="1"/>
                        </a:moveTo>
                        <a:cubicBezTo>
                          <a:pt x="373" y="1"/>
                          <a:pt x="243" y="60"/>
                          <a:pt x="151" y="151"/>
                        </a:cubicBezTo>
                        <a:cubicBezTo>
                          <a:pt x="53" y="243"/>
                          <a:pt x="1" y="374"/>
                          <a:pt x="1" y="504"/>
                        </a:cubicBezTo>
                        <a:cubicBezTo>
                          <a:pt x="1" y="642"/>
                          <a:pt x="53" y="766"/>
                          <a:pt x="151" y="864"/>
                        </a:cubicBezTo>
                        <a:cubicBezTo>
                          <a:pt x="243" y="955"/>
                          <a:pt x="373" y="1008"/>
                          <a:pt x="504" y="1008"/>
                        </a:cubicBezTo>
                        <a:cubicBezTo>
                          <a:pt x="635" y="1008"/>
                          <a:pt x="766" y="955"/>
                          <a:pt x="864" y="864"/>
                        </a:cubicBezTo>
                        <a:cubicBezTo>
                          <a:pt x="955" y="766"/>
                          <a:pt x="1008" y="642"/>
                          <a:pt x="1008" y="504"/>
                        </a:cubicBezTo>
                        <a:cubicBezTo>
                          <a:pt x="1008" y="374"/>
                          <a:pt x="955" y="243"/>
                          <a:pt x="864" y="151"/>
                        </a:cubicBezTo>
                        <a:cubicBezTo>
                          <a:pt x="766" y="60"/>
                          <a:pt x="635" y="1"/>
                          <a:pt x="50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</p:grpSp>
          </p:grpSp>
          <p:grpSp>
            <p:nvGrpSpPr>
              <p:cNvPr id="138" name="Google Shape;1019;p31">
                <a:extLst>
                  <a:ext uri="{FF2B5EF4-FFF2-40B4-BE49-F238E27FC236}">
                    <a16:creationId xmlns:a16="http://schemas.microsoft.com/office/drawing/2014/main" id="{2F5F7751-26C4-4FE2-A0A8-06DBE9A469C2}"/>
                  </a:ext>
                </a:extLst>
              </p:cNvPr>
              <p:cNvGrpSpPr/>
              <p:nvPr/>
            </p:nvGrpSpPr>
            <p:grpSpPr>
              <a:xfrm>
                <a:off x="4785283" y="2252114"/>
                <a:ext cx="218879" cy="194461"/>
                <a:chOff x="962350" y="2789175"/>
                <a:chExt cx="326150" cy="256850"/>
              </a:xfrm>
            </p:grpSpPr>
            <p:sp>
              <p:nvSpPr>
                <p:cNvPr id="140" name="Google Shape;1021;p31">
                  <a:extLst>
                    <a:ext uri="{FF2B5EF4-FFF2-40B4-BE49-F238E27FC236}">
                      <a16:creationId xmlns:a16="http://schemas.microsoft.com/office/drawing/2014/main" id="{51F6E07B-D6EE-4E01-9A9C-B4AFFC21BEF9}"/>
                    </a:ext>
                  </a:extLst>
                </p:cNvPr>
                <p:cNvSpPr/>
                <p:nvPr/>
              </p:nvSpPr>
              <p:spPr>
                <a:xfrm>
                  <a:off x="962350" y="2789175"/>
                  <a:ext cx="25200" cy="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1008" extrusionOk="0">
                      <a:moveTo>
                        <a:pt x="504" y="1"/>
                      </a:moveTo>
                      <a:cubicBezTo>
                        <a:pt x="373" y="1"/>
                        <a:pt x="242" y="53"/>
                        <a:pt x="144" y="145"/>
                      </a:cubicBezTo>
                      <a:cubicBezTo>
                        <a:pt x="53" y="243"/>
                        <a:pt x="0" y="367"/>
                        <a:pt x="0" y="504"/>
                      </a:cubicBezTo>
                      <a:cubicBezTo>
                        <a:pt x="0" y="635"/>
                        <a:pt x="53" y="766"/>
                        <a:pt x="144" y="857"/>
                      </a:cubicBezTo>
                      <a:cubicBezTo>
                        <a:pt x="242" y="949"/>
                        <a:pt x="373" y="1008"/>
                        <a:pt x="504" y="1008"/>
                      </a:cubicBezTo>
                      <a:cubicBezTo>
                        <a:pt x="635" y="1008"/>
                        <a:pt x="765" y="949"/>
                        <a:pt x="857" y="857"/>
                      </a:cubicBezTo>
                      <a:cubicBezTo>
                        <a:pt x="955" y="766"/>
                        <a:pt x="1007" y="635"/>
                        <a:pt x="1007" y="504"/>
                      </a:cubicBezTo>
                      <a:cubicBezTo>
                        <a:pt x="1007" y="367"/>
                        <a:pt x="955" y="243"/>
                        <a:pt x="857" y="145"/>
                      </a:cubicBezTo>
                      <a:cubicBezTo>
                        <a:pt x="765" y="53"/>
                        <a:pt x="635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41" name="Google Shape;1022;p31">
                  <a:extLst>
                    <a:ext uri="{FF2B5EF4-FFF2-40B4-BE49-F238E27FC236}">
                      <a16:creationId xmlns:a16="http://schemas.microsoft.com/office/drawing/2014/main" id="{9B865C5B-04C4-4248-9E3A-266DA4A94BF9}"/>
                    </a:ext>
                  </a:extLst>
                </p:cNvPr>
                <p:cNvSpPr/>
                <p:nvPr/>
              </p:nvSpPr>
              <p:spPr>
                <a:xfrm>
                  <a:off x="1263300" y="3020825"/>
                  <a:ext cx="25200" cy="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1008" extrusionOk="0">
                      <a:moveTo>
                        <a:pt x="504" y="0"/>
                      </a:moveTo>
                      <a:cubicBezTo>
                        <a:pt x="373" y="0"/>
                        <a:pt x="242" y="52"/>
                        <a:pt x="150" y="150"/>
                      </a:cubicBezTo>
                      <a:cubicBezTo>
                        <a:pt x="52" y="242"/>
                        <a:pt x="0" y="373"/>
                        <a:pt x="0" y="504"/>
                      </a:cubicBezTo>
                      <a:cubicBezTo>
                        <a:pt x="0" y="634"/>
                        <a:pt x="52" y="765"/>
                        <a:pt x="150" y="863"/>
                      </a:cubicBezTo>
                      <a:cubicBezTo>
                        <a:pt x="242" y="955"/>
                        <a:pt x="373" y="1007"/>
                        <a:pt x="504" y="1007"/>
                      </a:cubicBezTo>
                      <a:cubicBezTo>
                        <a:pt x="634" y="1007"/>
                        <a:pt x="765" y="955"/>
                        <a:pt x="863" y="863"/>
                      </a:cubicBezTo>
                      <a:cubicBezTo>
                        <a:pt x="955" y="765"/>
                        <a:pt x="1007" y="634"/>
                        <a:pt x="1007" y="504"/>
                      </a:cubicBezTo>
                      <a:cubicBezTo>
                        <a:pt x="1007" y="373"/>
                        <a:pt x="955" y="242"/>
                        <a:pt x="863" y="150"/>
                      </a:cubicBezTo>
                      <a:cubicBezTo>
                        <a:pt x="765" y="52"/>
                        <a:pt x="634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grpSp>
            <p:nvGrpSpPr>
              <p:cNvPr id="142" name="Google Shape;1023;p31">
                <a:extLst>
                  <a:ext uri="{FF2B5EF4-FFF2-40B4-BE49-F238E27FC236}">
                    <a16:creationId xmlns:a16="http://schemas.microsoft.com/office/drawing/2014/main" id="{4D085319-2636-4193-9BE3-FF794BBE48C5}"/>
                  </a:ext>
                </a:extLst>
              </p:cNvPr>
              <p:cNvGrpSpPr/>
              <p:nvPr/>
            </p:nvGrpSpPr>
            <p:grpSpPr>
              <a:xfrm>
                <a:off x="4707804" y="4767129"/>
                <a:ext cx="336353" cy="201907"/>
                <a:chOff x="1547988" y="2737200"/>
                <a:chExt cx="444500" cy="268600"/>
              </a:xfrm>
            </p:grpSpPr>
            <p:sp>
              <p:nvSpPr>
                <p:cNvPr id="145" name="Google Shape;1026;p31">
                  <a:extLst>
                    <a:ext uri="{FF2B5EF4-FFF2-40B4-BE49-F238E27FC236}">
                      <a16:creationId xmlns:a16="http://schemas.microsoft.com/office/drawing/2014/main" id="{8D5460FC-E06F-4F8D-B72E-CA5097A5F8B1}"/>
                    </a:ext>
                  </a:extLst>
                </p:cNvPr>
                <p:cNvSpPr/>
                <p:nvPr/>
              </p:nvSpPr>
              <p:spPr>
                <a:xfrm>
                  <a:off x="1967288" y="2782000"/>
                  <a:ext cx="25200" cy="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3872" extrusionOk="0">
                      <a:moveTo>
                        <a:pt x="504" y="0"/>
                      </a:moveTo>
                      <a:cubicBezTo>
                        <a:pt x="229" y="0"/>
                        <a:pt x="0" y="229"/>
                        <a:pt x="0" y="504"/>
                      </a:cubicBezTo>
                      <a:lnTo>
                        <a:pt x="0" y="3368"/>
                      </a:lnTo>
                      <a:cubicBezTo>
                        <a:pt x="0" y="3649"/>
                        <a:pt x="229" y="3871"/>
                        <a:pt x="504" y="3871"/>
                      </a:cubicBezTo>
                      <a:cubicBezTo>
                        <a:pt x="785" y="3871"/>
                        <a:pt x="1007" y="3649"/>
                        <a:pt x="1007" y="3368"/>
                      </a:cubicBezTo>
                      <a:lnTo>
                        <a:pt x="1007" y="504"/>
                      </a:lnTo>
                      <a:cubicBezTo>
                        <a:pt x="1007" y="229"/>
                        <a:pt x="785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46" name="Google Shape;1027;p31">
                  <a:extLst>
                    <a:ext uri="{FF2B5EF4-FFF2-40B4-BE49-F238E27FC236}">
                      <a16:creationId xmlns:a16="http://schemas.microsoft.com/office/drawing/2014/main" id="{7FD2A874-9AE9-4545-BEC5-C862E7280C5F}"/>
                    </a:ext>
                  </a:extLst>
                </p:cNvPr>
                <p:cNvSpPr/>
                <p:nvPr/>
              </p:nvSpPr>
              <p:spPr>
                <a:xfrm>
                  <a:off x="1967288" y="2740625"/>
                  <a:ext cx="25200" cy="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1008" extrusionOk="0">
                      <a:moveTo>
                        <a:pt x="504" y="1"/>
                      </a:moveTo>
                      <a:cubicBezTo>
                        <a:pt x="373" y="1"/>
                        <a:pt x="242" y="60"/>
                        <a:pt x="151" y="151"/>
                      </a:cubicBezTo>
                      <a:cubicBezTo>
                        <a:pt x="53" y="243"/>
                        <a:pt x="0" y="374"/>
                        <a:pt x="0" y="504"/>
                      </a:cubicBezTo>
                      <a:cubicBezTo>
                        <a:pt x="0" y="642"/>
                        <a:pt x="53" y="772"/>
                        <a:pt x="151" y="864"/>
                      </a:cubicBezTo>
                      <a:cubicBezTo>
                        <a:pt x="242" y="956"/>
                        <a:pt x="373" y="1008"/>
                        <a:pt x="504" y="1008"/>
                      </a:cubicBezTo>
                      <a:cubicBezTo>
                        <a:pt x="635" y="1008"/>
                        <a:pt x="765" y="956"/>
                        <a:pt x="864" y="864"/>
                      </a:cubicBezTo>
                      <a:cubicBezTo>
                        <a:pt x="955" y="766"/>
                        <a:pt x="1007" y="642"/>
                        <a:pt x="1007" y="504"/>
                      </a:cubicBezTo>
                      <a:cubicBezTo>
                        <a:pt x="1007" y="374"/>
                        <a:pt x="955" y="243"/>
                        <a:pt x="864" y="151"/>
                      </a:cubicBezTo>
                      <a:cubicBezTo>
                        <a:pt x="765" y="60"/>
                        <a:pt x="635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47" name="Google Shape;1028;p31">
                  <a:extLst>
                    <a:ext uri="{FF2B5EF4-FFF2-40B4-BE49-F238E27FC236}">
                      <a16:creationId xmlns:a16="http://schemas.microsoft.com/office/drawing/2014/main" id="{D238619B-2795-4401-A9F8-7DCC89BB3A5B}"/>
                    </a:ext>
                  </a:extLst>
                </p:cNvPr>
                <p:cNvSpPr/>
                <p:nvPr/>
              </p:nvSpPr>
              <p:spPr>
                <a:xfrm>
                  <a:off x="1719463" y="2737200"/>
                  <a:ext cx="25200" cy="7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3074" extrusionOk="0">
                      <a:moveTo>
                        <a:pt x="504" y="1"/>
                      </a:moveTo>
                      <a:cubicBezTo>
                        <a:pt x="223" y="1"/>
                        <a:pt x="1" y="229"/>
                        <a:pt x="1" y="504"/>
                      </a:cubicBezTo>
                      <a:lnTo>
                        <a:pt x="1" y="2570"/>
                      </a:lnTo>
                      <a:cubicBezTo>
                        <a:pt x="1" y="2851"/>
                        <a:pt x="223" y="3074"/>
                        <a:pt x="504" y="3074"/>
                      </a:cubicBezTo>
                      <a:cubicBezTo>
                        <a:pt x="779" y="3074"/>
                        <a:pt x="1008" y="2851"/>
                        <a:pt x="1008" y="2570"/>
                      </a:cubicBezTo>
                      <a:lnTo>
                        <a:pt x="1008" y="504"/>
                      </a:lnTo>
                      <a:cubicBezTo>
                        <a:pt x="1008" y="229"/>
                        <a:pt x="779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49" name="Google Shape;1030;p31">
                  <a:extLst>
                    <a:ext uri="{FF2B5EF4-FFF2-40B4-BE49-F238E27FC236}">
                      <a16:creationId xmlns:a16="http://schemas.microsoft.com/office/drawing/2014/main" id="{A8E57EEE-FBFD-4D06-95F4-9D7B0834C8A8}"/>
                    </a:ext>
                  </a:extLst>
                </p:cNvPr>
                <p:cNvSpPr/>
                <p:nvPr/>
              </p:nvSpPr>
              <p:spPr>
                <a:xfrm>
                  <a:off x="1547988" y="2850475"/>
                  <a:ext cx="25200" cy="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1008" extrusionOk="0">
                      <a:moveTo>
                        <a:pt x="504" y="1"/>
                      </a:moveTo>
                      <a:cubicBezTo>
                        <a:pt x="373" y="1"/>
                        <a:pt x="242" y="53"/>
                        <a:pt x="144" y="145"/>
                      </a:cubicBezTo>
                      <a:cubicBezTo>
                        <a:pt x="53" y="243"/>
                        <a:pt x="1" y="374"/>
                        <a:pt x="1" y="504"/>
                      </a:cubicBezTo>
                      <a:cubicBezTo>
                        <a:pt x="1" y="635"/>
                        <a:pt x="53" y="766"/>
                        <a:pt x="144" y="857"/>
                      </a:cubicBezTo>
                      <a:cubicBezTo>
                        <a:pt x="242" y="956"/>
                        <a:pt x="373" y="1008"/>
                        <a:pt x="504" y="1008"/>
                      </a:cubicBezTo>
                      <a:cubicBezTo>
                        <a:pt x="635" y="1008"/>
                        <a:pt x="766" y="956"/>
                        <a:pt x="857" y="857"/>
                      </a:cubicBezTo>
                      <a:cubicBezTo>
                        <a:pt x="955" y="766"/>
                        <a:pt x="1008" y="635"/>
                        <a:pt x="1008" y="504"/>
                      </a:cubicBezTo>
                      <a:cubicBezTo>
                        <a:pt x="1008" y="374"/>
                        <a:pt x="955" y="243"/>
                        <a:pt x="857" y="145"/>
                      </a:cubicBezTo>
                      <a:cubicBezTo>
                        <a:pt x="766" y="53"/>
                        <a:pt x="635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50" name="Google Shape;1031;p31">
                  <a:extLst>
                    <a:ext uri="{FF2B5EF4-FFF2-40B4-BE49-F238E27FC236}">
                      <a16:creationId xmlns:a16="http://schemas.microsoft.com/office/drawing/2014/main" id="{1EC8C889-4FC8-4D04-A13C-C2BDB50832FB}"/>
                    </a:ext>
                  </a:extLst>
                </p:cNvPr>
                <p:cNvSpPr/>
                <p:nvPr/>
              </p:nvSpPr>
              <p:spPr>
                <a:xfrm>
                  <a:off x="1922163" y="2980600"/>
                  <a:ext cx="25200" cy="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1008" extrusionOk="0">
                      <a:moveTo>
                        <a:pt x="504" y="1"/>
                      </a:moveTo>
                      <a:cubicBezTo>
                        <a:pt x="373" y="1"/>
                        <a:pt x="243" y="53"/>
                        <a:pt x="145" y="145"/>
                      </a:cubicBezTo>
                      <a:cubicBezTo>
                        <a:pt x="53" y="243"/>
                        <a:pt x="1" y="373"/>
                        <a:pt x="1" y="504"/>
                      </a:cubicBezTo>
                      <a:cubicBezTo>
                        <a:pt x="1" y="635"/>
                        <a:pt x="53" y="766"/>
                        <a:pt x="145" y="857"/>
                      </a:cubicBezTo>
                      <a:cubicBezTo>
                        <a:pt x="243" y="955"/>
                        <a:pt x="373" y="1008"/>
                        <a:pt x="504" y="1008"/>
                      </a:cubicBezTo>
                      <a:cubicBezTo>
                        <a:pt x="635" y="1008"/>
                        <a:pt x="766" y="955"/>
                        <a:pt x="857" y="857"/>
                      </a:cubicBezTo>
                      <a:cubicBezTo>
                        <a:pt x="955" y="766"/>
                        <a:pt x="1008" y="635"/>
                        <a:pt x="1008" y="504"/>
                      </a:cubicBezTo>
                      <a:cubicBezTo>
                        <a:pt x="1008" y="373"/>
                        <a:pt x="955" y="243"/>
                        <a:pt x="857" y="145"/>
                      </a:cubicBezTo>
                      <a:cubicBezTo>
                        <a:pt x="766" y="53"/>
                        <a:pt x="635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grpSp>
            <p:nvGrpSpPr>
              <p:cNvPr id="151" name="Google Shape;1032;p31">
                <a:extLst>
                  <a:ext uri="{FF2B5EF4-FFF2-40B4-BE49-F238E27FC236}">
                    <a16:creationId xmlns:a16="http://schemas.microsoft.com/office/drawing/2014/main" id="{43522CDA-ABC0-41F6-A920-37FDCC250C15}"/>
                  </a:ext>
                </a:extLst>
              </p:cNvPr>
              <p:cNvGrpSpPr/>
              <p:nvPr/>
            </p:nvGrpSpPr>
            <p:grpSpPr>
              <a:xfrm>
                <a:off x="7564495" y="4755089"/>
                <a:ext cx="484609" cy="484624"/>
                <a:chOff x="6163950" y="3743963"/>
                <a:chExt cx="649175" cy="644875"/>
              </a:xfrm>
            </p:grpSpPr>
            <p:sp>
              <p:nvSpPr>
                <p:cNvPr id="152" name="Google Shape;1033;p31">
                  <a:extLst>
                    <a:ext uri="{FF2B5EF4-FFF2-40B4-BE49-F238E27FC236}">
                      <a16:creationId xmlns:a16="http://schemas.microsoft.com/office/drawing/2014/main" id="{29D1A770-E90B-400B-A3EE-87243CAED3C4}"/>
                    </a:ext>
                  </a:extLst>
                </p:cNvPr>
                <p:cNvSpPr/>
                <p:nvPr/>
              </p:nvSpPr>
              <p:spPr>
                <a:xfrm>
                  <a:off x="6163950" y="3995388"/>
                  <a:ext cx="397750" cy="3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0" h="15738" extrusionOk="0">
                      <a:moveTo>
                        <a:pt x="7520" y="1007"/>
                      </a:moveTo>
                      <a:cubicBezTo>
                        <a:pt x="7636" y="1007"/>
                        <a:pt x="7765" y="1062"/>
                        <a:pt x="7867" y="1163"/>
                      </a:cubicBezTo>
                      <a:lnTo>
                        <a:pt x="9868" y="3164"/>
                      </a:lnTo>
                      <a:cubicBezTo>
                        <a:pt x="10057" y="3353"/>
                        <a:pt x="10308" y="3456"/>
                        <a:pt x="10562" y="3456"/>
                      </a:cubicBezTo>
                      <a:cubicBezTo>
                        <a:pt x="10649" y="3456"/>
                        <a:pt x="10737" y="3444"/>
                        <a:pt x="10822" y="3419"/>
                      </a:cubicBezTo>
                      <a:cubicBezTo>
                        <a:pt x="11130" y="3327"/>
                        <a:pt x="11359" y="3085"/>
                        <a:pt x="11424" y="2765"/>
                      </a:cubicBezTo>
                      <a:cubicBezTo>
                        <a:pt x="11470" y="2569"/>
                        <a:pt x="11561" y="2399"/>
                        <a:pt x="11699" y="2255"/>
                      </a:cubicBezTo>
                      <a:lnTo>
                        <a:pt x="11744" y="2209"/>
                      </a:lnTo>
                      <a:cubicBezTo>
                        <a:pt x="11937" y="2017"/>
                        <a:pt x="12202" y="1913"/>
                        <a:pt x="12497" y="1913"/>
                      </a:cubicBezTo>
                      <a:cubicBezTo>
                        <a:pt x="12523" y="1913"/>
                        <a:pt x="12549" y="1913"/>
                        <a:pt x="12575" y="1915"/>
                      </a:cubicBezTo>
                      <a:cubicBezTo>
                        <a:pt x="12928" y="1935"/>
                        <a:pt x="13261" y="2092"/>
                        <a:pt x="13529" y="2360"/>
                      </a:cubicBezTo>
                      <a:cubicBezTo>
                        <a:pt x="14066" y="2896"/>
                        <a:pt x="14131" y="3694"/>
                        <a:pt x="13680" y="4145"/>
                      </a:cubicBezTo>
                      <a:lnTo>
                        <a:pt x="13634" y="4190"/>
                      </a:lnTo>
                      <a:cubicBezTo>
                        <a:pt x="13497" y="4334"/>
                        <a:pt x="13320" y="4426"/>
                        <a:pt x="13124" y="4465"/>
                      </a:cubicBezTo>
                      <a:cubicBezTo>
                        <a:pt x="12810" y="4531"/>
                        <a:pt x="12562" y="4759"/>
                        <a:pt x="12470" y="5067"/>
                      </a:cubicBezTo>
                      <a:cubicBezTo>
                        <a:pt x="12372" y="5400"/>
                        <a:pt x="12470" y="5766"/>
                        <a:pt x="12725" y="6021"/>
                      </a:cubicBezTo>
                      <a:lnTo>
                        <a:pt x="14733" y="8022"/>
                      </a:lnTo>
                      <a:cubicBezTo>
                        <a:pt x="14818" y="8114"/>
                        <a:pt x="14876" y="8231"/>
                        <a:pt x="14883" y="8343"/>
                      </a:cubicBezTo>
                      <a:cubicBezTo>
                        <a:pt x="14883" y="8408"/>
                        <a:pt x="14876" y="8500"/>
                        <a:pt x="14804" y="8571"/>
                      </a:cubicBezTo>
                      <a:lnTo>
                        <a:pt x="13072" y="10304"/>
                      </a:lnTo>
                      <a:cubicBezTo>
                        <a:pt x="12862" y="10513"/>
                        <a:pt x="12771" y="10827"/>
                        <a:pt x="12836" y="11128"/>
                      </a:cubicBezTo>
                      <a:cubicBezTo>
                        <a:pt x="12908" y="11462"/>
                        <a:pt x="13137" y="11730"/>
                        <a:pt x="13451" y="11854"/>
                      </a:cubicBezTo>
                      <a:cubicBezTo>
                        <a:pt x="13654" y="11932"/>
                        <a:pt x="13837" y="12050"/>
                        <a:pt x="13994" y="12207"/>
                      </a:cubicBezTo>
                      <a:lnTo>
                        <a:pt x="14046" y="12259"/>
                      </a:lnTo>
                      <a:cubicBezTo>
                        <a:pt x="14582" y="12795"/>
                        <a:pt x="14648" y="13593"/>
                        <a:pt x="14196" y="14044"/>
                      </a:cubicBezTo>
                      <a:cubicBezTo>
                        <a:pt x="13995" y="14245"/>
                        <a:pt x="13726" y="14344"/>
                        <a:pt x="13441" y="14344"/>
                      </a:cubicBezTo>
                      <a:cubicBezTo>
                        <a:pt x="13086" y="14344"/>
                        <a:pt x="12709" y="14191"/>
                        <a:pt x="12411" y="13894"/>
                      </a:cubicBezTo>
                      <a:lnTo>
                        <a:pt x="12359" y="13842"/>
                      </a:lnTo>
                      <a:cubicBezTo>
                        <a:pt x="12202" y="13685"/>
                        <a:pt x="12084" y="13502"/>
                        <a:pt x="12006" y="13299"/>
                      </a:cubicBezTo>
                      <a:cubicBezTo>
                        <a:pt x="11882" y="12985"/>
                        <a:pt x="11614" y="12756"/>
                        <a:pt x="11280" y="12684"/>
                      </a:cubicBezTo>
                      <a:cubicBezTo>
                        <a:pt x="11214" y="12670"/>
                        <a:pt x="11149" y="12663"/>
                        <a:pt x="11084" y="12663"/>
                      </a:cubicBezTo>
                      <a:cubicBezTo>
                        <a:pt x="10846" y="12663"/>
                        <a:pt x="10621" y="12755"/>
                        <a:pt x="10456" y="12920"/>
                      </a:cubicBezTo>
                      <a:lnTo>
                        <a:pt x="8723" y="14652"/>
                      </a:lnTo>
                      <a:cubicBezTo>
                        <a:pt x="8652" y="14724"/>
                        <a:pt x="8560" y="14731"/>
                        <a:pt x="8495" y="14731"/>
                      </a:cubicBezTo>
                      <a:cubicBezTo>
                        <a:pt x="8383" y="14724"/>
                        <a:pt x="8266" y="14666"/>
                        <a:pt x="8181" y="14574"/>
                      </a:cubicBezTo>
                      <a:lnTo>
                        <a:pt x="7409" y="13809"/>
                      </a:lnTo>
                      <a:lnTo>
                        <a:pt x="9083" y="12135"/>
                      </a:lnTo>
                      <a:cubicBezTo>
                        <a:pt x="9279" y="11939"/>
                        <a:pt x="9279" y="11625"/>
                        <a:pt x="9083" y="11422"/>
                      </a:cubicBezTo>
                      <a:cubicBezTo>
                        <a:pt x="8985" y="11324"/>
                        <a:pt x="8856" y="11275"/>
                        <a:pt x="8727" y="11275"/>
                      </a:cubicBezTo>
                      <a:cubicBezTo>
                        <a:pt x="8598" y="11275"/>
                        <a:pt x="8468" y="11324"/>
                        <a:pt x="8370" y="11422"/>
                      </a:cubicBezTo>
                      <a:lnTo>
                        <a:pt x="6696" y="13096"/>
                      </a:lnTo>
                      <a:lnTo>
                        <a:pt x="6173" y="12573"/>
                      </a:lnTo>
                      <a:cubicBezTo>
                        <a:pt x="5984" y="12384"/>
                        <a:pt x="5735" y="12279"/>
                        <a:pt x="5480" y="12279"/>
                      </a:cubicBezTo>
                      <a:cubicBezTo>
                        <a:pt x="5395" y="12279"/>
                        <a:pt x="5304" y="12292"/>
                        <a:pt x="5219" y="12318"/>
                      </a:cubicBezTo>
                      <a:cubicBezTo>
                        <a:pt x="4911" y="12410"/>
                        <a:pt x="4682" y="12652"/>
                        <a:pt x="4617" y="12972"/>
                      </a:cubicBezTo>
                      <a:cubicBezTo>
                        <a:pt x="4578" y="13168"/>
                        <a:pt x="4486" y="13338"/>
                        <a:pt x="4349" y="13475"/>
                      </a:cubicBezTo>
                      <a:lnTo>
                        <a:pt x="4297" y="13528"/>
                      </a:lnTo>
                      <a:cubicBezTo>
                        <a:pt x="4097" y="13728"/>
                        <a:pt x="3828" y="13825"/>
                        <a:pt x="3545" y="13825"/>
                      </a:cubicBezTo>
                      <a:cubicBezTo>
                        <a:pt x="3189" y="13825"/>
                        <a:pt x="2810" y="13672"/>
                        <a:pt x="2512" y="13377"/>
                      </a:cubicBezTo>
                      <a:cubicBezTo>
                        <a:pt x="1982" y="12841"/>
                        <a:pt x="1910" y="12044"/>
                        <a:pt x="2361" y="11592"/>
                      </a:cubicBezTo>
                      <a:lnTo>
                        <a:pt x="2414" y="11547"/>
                      </a:lnTo>
                      <a:cubicBezTo>
                        <a:pt x="2551" y="11403"/>
                        <a:pt x="2721" y="11311"/>
                        <a:pt x="2917" y="11272"/>
                      </a:cubicBezTo>
                      <a:cubicBezTo>
                        <a:pt x="3237" y="11207"/>
                        <a:pt x="3479" y="10978"/>
                        <a:pt x="3571" y="10670"/>
                      </a:cubicBezTo>
                      <a:cubicBezTo>
                        <a:pt x="3669" y="10337"/>
                        <a:pt x="3571" y="9971"/>
                        <a:pt x="3316" y="9716"/>
                      </a:cubicBezTo>
                      <a:lnTo>
                        <a:pt x="1315" y="7715"/>
                      </a:lnTo>
                      <a:cubicBezTo>
                        <a:pt x="1223" y="7623"/>
                        <a:pt x="1171" y="7506"/>
                        <a:pt x="1165" y="7394"/>
                      </a:cubicBezTo>
                      <a:cubicBezTo>
                        <a:pt x="1158" y="7329"/>
                        <a:pt x="1165" y="7238"/>
                        <a:pt x="1237" y="7166"/>
                      </a:cubicBezTo>
                      <a:lnTo>
                        <a:pt x="2884" y="5518"/>
                      </a:lnTo>
                      <a:cubicBezTo>
                        <a:pt x="3015" y="5832"/>
                        <a:pt x="3205" y="6113"/>
                        <a:pt x="3447" y="6355"/>
                      </a:cubicBezTo>
                      <a:lnTo>
                        <a:pt x="3506" y="6407"/>
                      </a:lnTo>
                      <a:cubicBezTo>
                        <a:pt x="3995" y="6900"/>
                        <a:pt x="4629" y="7149"/>
                        <a:pt x="5243" y="7149"/>
                      </a:cubicBezTo>
                      <a:cubicBezTo>
                        <a:pt x="5786" y="7149"/>
                        <a:pt x="6313" y="6954"/>
                        <a:pt x="6709" y="6558"/>
                      </a:cubicBezTo>
                      <a:cubicBezTo>
                        <a:pt x="7553" y="5721"/>
                        <a:pt x="7488" y="4275"/>
                        <a:pt x="6559" y="3354"/>
                      </a:cubicBezTo>
                      <a:lnTo>
                        <a:pt x="6507" y="3295"/>
                      </a:lnTo>
                      <a:cubicBezTo>
                        <a:pt x="6265" y="3053"/>
                        <a:pt x="5977" y="2863"/>
                        <a:pt x="5670" y="2732"/>
                      </a:cubicBezTo>
                      <a:lnTo>
                        <a:pt x="7318" y="1085"/>
                      </a:lnTo>
                      <a:cubicBezTo>
                        <a:pt x="7370" y="1032"/>
                        <a:pt x="7442" y="1007"/>
                        <a:pt x="7520" y="1007"/>
                      </a:cubicBezTo>
                      <a:close/>
                      <a:moveTo>
                        <a:pt x="7521" y="1"/>
                      </a:moveTo>
                      <a:cubicBezTo>
                        <a:pt x="7182" y="1"/>
                        <a:pt x="6853" y="124"/>
                        <a:pt x="6605" y="372"/>
                      </a:cubicBezTo>
                      <a:lnTo>
                        <a:pt x="4872" y="2105"/>
                      </a:lnTo>
                      <a:cubicBezTo>
                        <a:pt x="4663" y="2320"/>
                        <a:pt x="4571" y="2628"/>
                        <a:pt x="4637" y="2929"/>
                      </a:cubicBezTo>
                      <a:cubicBezTo>
                        <a:pt x="4709" y="3262"/>
                        <a:pt x="4937" y="3530"/>
                        <a:pt x="5258" y="3654"/>
                      </a:cubicBezTo>
                      <a:cubicBezTo>
                        <a:pt x="5454" y="3733"/>
                        <a:pt x="5637" y="3850"/>
                        <a:pt x="5794" y="4007"/>
                      </a:cubicBezTo>
                      <a:lnTo>
                        <a:pt x="5846" y="4066"/>
                      </a:lnTo>
                      <a:cubicBezTo>
                        <a:pt x="6114" y="4328"/>
                        <a:pt x="6271" y="4668"/>
                        <a:pt x="6298" y="5021"/>
                      </a:cubicBezTo>
                      <a:cubicBezTo>
                        <a:pt x="6317" y="5341"/>
                        <a:pt x="6213" y="5636"/>
                        <a:pt x="5997" y="5851"/>
                      </a:cubicBezTo>
                      <a:cubicBezTo>
                        <a:pt x="5804" y="6044"/>
                        <a:pt x="5540" y="6148"/>
                        <a:pt x="5244" y="6148"/>
                      </a:cubicBezTo>
                      <a:cubicBezTo>
                        <a:pt x="5218" y="6148"/>
                        <a:pt x="5192" y="6147"/>
                        <a:pt x="5166" y="6146"/>
                      </a:cubicBezTo>
                      <a:cubicBezTo>
                        <a:pt x="4820" y="6119"/>
                        <a:pt x="4480" y="5962"/>
                        <a:pt x="4218" y="5694"/>
                      </a:cubicBezTo>
                      <a:lnTo>
                        <a:pt x="4159" y="5642"/>
                      </a:lnTo>
                      <a:cubicBezTo>
                        <a:pt x="4002" y="5485"/>
                        <a:pt x="3885" y="5302"/>
                        <a:pt x="3806" y="5106"/>
                      </a:cubicBezTo>
                      <a:cubicBezTo>
                        <a:pt x="3682" y="4786"/>
                        <a:pt x="3414" y="4557"/>
                        <a:pt x="3080" y="4485"/>
                      </a:cubicBezTo>
                      <a:cubicBezTo>
                        <a:pt x="3016" y="4471"/>
                        <a:pt x="2951" y="4464"/>
                        <a:pt x="2887" y="4464"/>
                      </a:cubicBezTo>
                      <a:cubicBezTo>
                        <a:pt x="2652" y="4464"/>
                        <a:pt x="2426" y="4556"/>
                        <a:pt x="2257" y="4720"/>
                      </a:cubicBezTo>
                      <a:lnTo>
                        <a:pt x="524" y="6453"/>
                      </a:lnTo>
                      <a:cubicBezTo>
                        <a:pt x="1" y="6976"/>
                        <a:pt x="40" y="7859"/>
                        <a:pt x="602" y="8428"/>
                      </a:cubicBezTo>
                      <a:lnTo>
                        <a:pt x="2512" y="10337"/>
                      </a:lnTo>
                      <a:cubicBezTo>
                        <a:pt x="2204" y="10435"/>
                        <a:pt x="1923" y="10605"/>
                        <a:pt x="1701" y="10834"/>
                      </a:cubicBezTo>
                      <a:lnTo>
                        <a:pt x="1648" y="10880"/>
                      </a:lnTo>
                      <a:cubicBezTo>
                        <a:pt x="805" y="11723"/>
                        <a:pt x="877" y="13162"/>
                        <a:pt x="1799" y="14090"/>
                      </a:cubicBezTo>
                      <a:cubicBezTo>
                        <a:pt x="2296" y="14581"/>
                        <a:pt x="2930" y="14829"/>
                        <a:pt x="3545" y="14829"/>
                      </a:cubicBezTo>
                      <a:cubicBezTo>
                        <a:pt x="4087" y="14829"/>
                        <a:pt x="4617" y="14633"/>
                        <a:pt x="5009" y="14241"/>
                      </a:cubicBezTo>
                      <a:lnTo>
                        <a:pt x="5062" y="14188"/>
                      </a:lnTo>
                      <a:cubicBezTo>
                        <a:pt x="5284" y="13966"/>
                        <a:pt x="5454" y="13685"/>
                        <a:pt x="5552" y="13377"/>
                      </a:cubicBezTo>
                      <a:lnTo>
                        <a:pt x="7468" y="15287"/>
                      </a:lnTo>
                      <a:cubicBezTo>
                        <a:pt x="7730" y="15555"/>
                        <a:pt x="8076" y="15712"/>
                        <a:pt x="8436" y="15731"/>
                      </a:cubicBezTo>
                      <a:cubicBezTo>
                        <a:pt x="8462" y="15738"/>
                        <a:pt x="8488" y="15738"/>
                        <a:pt x="8521" y="15738"/>
                      </a:cubicBezTo>
                      <a:cubicBezTo>
                        <a:pt x="8867" y="15738"/>
                        <a:pt x="9194" y="15601"/>
                        <a:pt x="9436" y="15365"/>
                      </a:cubicBezTo>
                      <a:lnTo>
                        <a:pt x="11084" y="13717"/>
                      </a:lnTo>
                      <a:cubicBezTo>
                        <a:pt x="11215" y="14025"/>
                        <a:pt x="11404" y="14306"/>
                        <a:pt x="11646" y="14554"/>
                      </a:cubicBezTo>
                      <a:lnTo>
                        <a:pt x="11699" y="14607"/>
                      </a:lnTo>
                      <a:cubicBezTo>
                        <a:pt x="12191" y="15099"/>
                        <a:pt x="12827" y="15349"/>
                        <a:pt x="13442" y="15349"/>
                      </a:cubicBezTo>
                      <a:cubicBezTo>
                        <a:pt x="13986" y="15349"/>
                        <a:pt x="14513" y="15153"/>
                        <a:pt x="14909" y="14757"/>
                      </a:cubicBezTo>
                      <a:cubicBezTo>
                        <a:pt x="15753" y="13914"/>
                        <a:pt x="15687" y="12475"/>
                        <a:pt x="14759" y="11547"/>
                      </a:cubicBezTo>
                      <a:lnTo>
                        <a:pt x="14706" y="11494"/>
                      </a:lnTo>
                      <a:cubicBezTo>
                        <a:pt x="14458" y="11252"/>
                        <a:pt x="14177" y="11063"/>
                        <a:pt x="13869" y="10932"/>
                      </a:cubicBezTo>
                      <a:lnTo>
                        <a:pt x="15517" y="9284"/>
                      </a:lnTo>
                      <a:cubicBezTo>
                        <a:pt x="15779" y="9023"/>
                        <a:pt x="15910" y="8663"/>
                        <a:pt x="15890" y="8284"/>
                      </a:cubicBezTo>
                      <a:cubicBezTo>
                        <a:pt x="15864" y="7924"/>
                        <a:pt x="15707" y="7578"/>
                        <a:pt x="15445" y="7309"/>
                      </a:cubicBezTo>
                      <a:lnTo>
                        <a:pt x="13529" y="5400"/>
                      </a:lnTo>
                      <a:cubicBezTo>
                        <a:pt x="13837" y="5302"/>
                        <a:pt x="14118" y="5132"/>
                        <a:pt x="14347" y="4903"/>
                      </a:cubicBezTo>
                      <a:lnTo>
                        <a:pt x="14393" y="4857"/>
                      </a:lnTo>
                      <a:cubicBezTo>
                        <a:pt x="15236" y="4014"/>
                        <a:pt x="15171" y="2575"/>
                        <a:pt x="14242" y="1647"/>
                      </a:cubicBezTo>
                      <a:cubicBezTo>
                        <a:pt x="13804" y="1209"/>
                        <a:pt x="13229" y="947"/>
                        <a:pt x="12634" y="908"/>
                      </a:cubicBezTo>
                      <a:cubicBezTo>
                        <a:pt x="12585" y="905"/>
                        <a:pt x="12536" y="903"/>
                        <a:pt x="12488" y="903"/>
                      </a:cubicBezTo>
                      <a:cubicBezTo>
                        <a:pt x="11930" y="903"/>
                        <a:pt x="11417" y="1111"/>
                        <a:pt x="11032" y="1497"/>
                      </a:cubicBezTo>
                      <a:lnTo>
                        <a:pt x="10986" y="1549"/>
                      </a:lnTo>
                      <a:cubicBezTo>
                        <a:pt x="10757" y="1771"/>
                        <a:pt x="10587" y="2052"/>
                        <a:pt x="10489" y="2360"/>
                      </a:cubicBezTo>
                      <a:lnTo>
                        <a:pt x="8580" y="450"/>
                      </a:lnTo>
                      <a:cubicBezTo>
                        <a:pt x="8281" y="151"/>
                        <a:pt x="7895" y="1"/>
                        <a:pt x="752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53" name="Google Shape;1034;p31">
                  <a:extLst>
                    <a:ext uri="{FF2B5EF4-FFF2-40B4-BE49-F238E27FC236}">
                      <a16:creationId xmlns:a16="http://schemas.microsoft.com/office/drawing/2014/main" id="{CB1AB623-4A80-409D-8128-FC26A4A19348}"/>
                    </a:ext>
                  </a:extLst>
                </p:cNvPr>
                <p:cNvSpPr/>
                <p:nvPr/>
              </p:nvSpPr>
              <p:spPr>
                <a:xfrm>
                  <a:off x="6401800" y="4244963"/>
                  <a:ext cx="25200" cy="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1008" extrusionOk="0">
                      <a:moveTo>
                        <a:pt x="504" y="1"/>
                      </a:moveTo>
                      <a:cubicBezTo>
                        <a:pt x="373" y="1"/>
                        <a:pt x="243" y="53"/>
                        <a:pt x="151" y="151"/>
                      </a:cubicBezTo>
                      <a:cubicBezTo>
                        <a:pt x="53" y="243"/>
                        <a:pt x="1" y="374"/>
                        <a:pt x="1" y="504"/>
                      </a:cubicBezTo>
                      <a:cubicBezTo>
                        <a:pt x="1" y="642"/>
                        <a:pt x="53" y="766"/>
                        <a:pt x="151" y="864"/>
                      </a:cubicBezTo>
                      <a:cubicBezTo>
                        <a:pt x="243" y="955"/>
                        <a:pt x="373" y="1008"/>
                        <a:pt x="504" y="1008"/>
                      </a:cubicBezTo>
                      <a:cubicBezTo>
                        <a:pt x="635" y="1008"/>
                        <a:pt x="766" y="955"/>
                        <a:pt x="857" y="864"/>
                      </a:cubicBezTo>
                      <a:cubicBezTo>
                        <a:pt x="955" y="766"/>
                        <a:pt x="1008" y="642"/>
                        <a:pt x="1008" y="504"/>
                      </a:cubicBezTo>
                      <a:cubicBezTo>
                        <a:pt x="1008" y="374"/>
                        <a:pt x="955" y="243"/>
                        <a:pt x="857" y="151"/>
                      </a:cubicBezTo>
                      <a:cubicBezTo>
                        <a:pt x="766" y="60"/>
                        <a:pt x="635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54" name="Google Shape;1035;p31">
                  <a:extLst>
                    <a:ext uri="{FF2B5EF4-FFF2-40B4-BE49-F238E27FC236}">
                      <a16:creationId xmlns:a16="http://schemas.microsoft.com/office/drawing/2014/main" id="{E43CA1F7-B29D-44B8-8185-96EB1BC4C922}"/>
                    </a:ext>
                  </a:extLst>
                </p:cNvPr>
                <p:cNvSpPr/>
                <p:nvPr/>
              </p:nvSpPr>
              <p:spPr>
                <a:xfrm>
                  <a:off x="6669250" y="3900213"/>
                  <a:ext cx="25175" cy="2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1008" extrusionOk="0">
                      <a:moveTo>
                        <a:pt x="503" y="1"/>
                      </a:moveTo>
                      <a:cubicBezTo>
                        <a:pt x="373" y="1"/>
                        <a:pt x="242" y="53"/>
                        <a:pt x="150" y="151"/>
                      </a:cubicBezTo>
                      <a:cubicBezTo>
                        <a:pt x="52" y="243"/>
                        <a:pt x="0" y="373"/>
                        <a:pt x="0" y="504"/>
                      </a:cubicBezTo>
                      <a:cubicBezTo>
                        <a:pt x="0" y="641"/>
                        <a:pt x="52" y="766"/>
                        <a:pt x="150" y="864"/>
                      </a:cubicBezTo>
                      <a:cubicBezTo>
                        <a:pt x="242" y="955"/>
                        <a:pt x="373" y="1008"/>
                        <a:pt x="503" y="1008"/>
                      </a:cubicBezTo>
                      <a:cubicBezTo>
                        <a:pt x="634" y="1008"/>
                        <a:pt x="765" y="955"/>
                        <a:pt x="857" y="864"/>
                      </a:cubicBezTo>
                      <a:cubicBezTo>
                        <a:pt x="955" y="766"/>
                        <a:pt x="1007" y="641"/>
                        <a:pt x="1007" y="504"/>
                      </a:cubicBezTo>
                      <a:cubicBezTo>
                        <a:pt x="1007" y="373"/>
                        <a:pt x="955" y="243"/>
                        <a:pt x="857" y="151"/>
                      </a:cubicBezTo>
                      <a:cubicBezTo>
                        <a:pt x="765" y="53"/>
                        <a:pt x="634" y="1"/>
                        <a:pt x="5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55" name="Google Shape;1036;p31">
                  <a:extLst>
                    <a:ext uri="{FF2B5EF4-FFF2-40B4-BE49-F238E27FC236}">
                      <a16:creationId xmlns:a16="http://schemas.microsoft.com/office/drawing/2014/main" id="{B5D8B64E-B963-4700-97F5-BA7FC19799C6}"/>
                    </a:ext>
                  </a:extLst>
                </p:cNvPr>
                <p:cNvSpPr/>
                <p:nvPr/>
              </p:nvSpPr>
              <p:spPr>
                <a:xfrm>
                  <a:off x="6415375" y="3743963"/>
                  <a:ext cx="397750" cy="39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0" h="15739" extrusionOk="0">
                      <a:moveTo>
                        <a:pt x="7516" y="1010"/>
                      </a:moveTo>
                      <a:cubicBezTo>
                        <a:pt x="7630" y="1010"/>
                        <a:pt x="7759" y="1063"/>
                        <a:pt x="7860" y="1163"/>
                      </a:cubicBezTo>
                      <a:lnTo>
                        <a:pt x="9822" y="3119"/>
                      </a:lnTo>
                      <a:cubicBezTo>
                        <a:pt x="10006" y="3308"/>
                        <a:pt x="10259" y="3410"/>
                        <a:pt x="10514" y="3410"/>
                      </a:cubicBezTo>
                      <a:cubicBezTo>
                        <a:pt x="10593" y="3410"/>
                        <a:pt x="10673" y="3400"/>
                        <a:pt x="10750" y="3380"/>
                      </a:cubicBezTo>
                      <a:cubicBezTo>
                        <a:pt x="11051" y="3302"/>
                        <a:pt x="11280" y="3079"/>
                        <a:pt x="11365" y="2779"/>
                      </a:cubicBezTo>
                      <a:cubicBezTo>
                        <a:pt x="11410" y="2609"/>
                        <a:pt x="11495" y="2458"/>
                        <a:pt x="11620" y="2334"/>
                      </a:cubicBezTo>
                      <a:lnTo>
                        <a:pt x="11665" y="2288"/>
                      </a:lnTo>
                      <a:cubicBezTo>
                        <a:pt x="11866" y="2087"/>
                        <a:pt x="12138" y="1989"/>
                        <a:pt x="12423" y="1989"/>
                      </a:cubicBezTo>
                      <a:cubicBezTo>
                        <a:pt x="12779" y="1989"/>
                        <a:pt x="13157" y="2141"/>
                        <a:pt x="13451" y="2439"/>
                      </a:cubicBezTo>
                      <a:cubicBezTo>
                        <a:pt x="13987" y="2975"/>
                        <a:pt x="14052" y="3772"/>
                        <a:pt x="13601" y="4224"/>
                      </a:cubicBezTo>
                      <a:lnTo>
                        <a:pt x="13555" y="4269"/>
                      </a:lnTo>
                      <a:cubicBezTo>
                        <a:pt x="13431" y="4394"/>
                        <a:pt x="13281" y="4479"/>
                        <a:pt x="13111" y="4524"/>
                      </a:cubicBezTo>
                      <a:cubicBezTo>
                        <a:pt x="12810" y="4609"/>
                        <a:pt x="12587" y="4838"/>
                        <a:pt x="12509" y="5139"/>
                      </a:cubicBezTo>
                      <a:cubicBezTo>
                        <a:pt x="12424" y="5466"/>
                        <a:pt x="12522" y="5826"/>
                        <a:pt x="12771" y="6074"/>
                      </a:cubicBezTo>
                      <a:lnTo>
                        <a:pt x="14726" y="8029"/>
                      </a:lnTo>
                      <a:cubicBezTo>
                        <a:pt x="14817" y="8114"/>
                        <a:pt x="14869" y="8232"/>
                        <a:pt x="14876" y="8343"/>
                      </a:cubicBezTo>
                      <a:cubicBezTo>
                        <a:pt x="14883" y="8408"/>
                        <a:pt x="14869" y="8500"/>
                        <a:pt x="14804" y="8572"/>
                      </a:cubicBezTo>
                      <a:lnTo>
                        <a:pt x="13993" y="9383"/>
                      </a:lnTo>
                      <a:lnTo>
                        <a:pt x="12326" y="7709"/>
                      </a:lnTo>
                      <a:cubicBezTo>
                        <a:pt x="12228" y="7611"/>
                        <a:pt x="12099" y="7562"/>
                        <a:pt x="11970" y="7562"/>
                      </a:cubicBezTo>
                      <a:cubicBezTo>
                        <a:pt x="11840" y="7562"/>
                        <a:pt x="11711" y="7611"/>
                        <a:pt x="11613" y="7709"/>
                      </a:cubicBezTo>
                      <a:cubicBezTo>
                        <a:pt x="11417" y="7905"/>
                        <a:pt x="11417" y="8225"/>
                        <a:pt x="11613" y="8421"/>
                      </a:cubicBezTo>
                      <a:lnTo>
                        <a:pt x="13281" y="10089"/>
                      </a:lnTo>
                      <a:lnTo>
                        <a:pt x="13026" y="10344"/>
                      </a:lnTo>
                      <a:cubicBezTo>
                        <a:pt x="12810" y="10566"/>
                        <a:pt x="12725" y="10880"/>
                        <a:pt x="12797" y="11194"/>
                      </a:cubicBezTo>
                      <a:cubicBezTo>
                        <a:pt x="12882" y="11534"/>
                        <a:pt x="13130" y="11809"/>
                        <a:pt x="13457" y="11913"/>
                      </a:cubicBezTo>
                      <a:cubicBezTo>
                        <a:pt x="13686" y="11985"/>
                        <a:pt x="13895" y="12116"/>
                        <a:pt x="14072" y="12292"/>
                      </a:cubicBezTo>
                      <a:lnTo>
                        <a:pt x="14131" y="12345"/>
                      </a:lnTo>
                      <a:cubicBezTo>
                        <a:pt x="14660" y="12881"/>
                        <a:pt x="14732" y="13679"/>
                        <a:pt x="14281" y="14130"/>
                      </a:cubicBezTo>
                      <a:cubicBezTo>
                        <a:pt x="14080" y="14331"/>
                        <a:pt x="13810" y="14429"/>
                        <a:pt x="13525" y="14429"/>
                      </a:cubicBezTo>
                      <a:cubicBezTo>
                        <a:pt x="13171" y="14429"/>
                        <a:pt x="12793" y="14277"/>
                        <a:pt x="12496" y="13979"/>
                      </a:cubicBezTo>
                      <a:lnTo>
                        <a:pt x="12444" y="13927"/>
                      </a:lnTo>
                      <a:cubicBezTo>
                        <a:pt x="12267" y="13751"/>
                        <a:pt x="12136" y="13541"/>
                        <a:pt x="12058" y="13312"/>
                      </a:cubicBezTo>
                      <a:cubicBezTo>
                        <a:pt x="11953" y="12986"/>
                        <a:pt x="11679" y="12731"/>
                        <a:pt x="11345" y="12652"/>
                      </a:cubicBezTo>
                      <a:cubicBezTo>
                        <a:pt x="11268" y="12633"/>
                        <a:pt x="11191" y="12623"/>
                        <a:pt x="11115" y="12623"/>
                      </a:cubicBezTo>
                      <a:cubicBezTo>
                        <a:pt x="10881" y="12623"/>
                        <a:pt x="10658" y="12713"/>
                        <a:pt x="10495" y="12881"/>
                      </a:cubicBezTo>
                      <a:lnTo>
                        <a:pt x="8716" y="14653"/>
                      </a:lnTo>
                      <a:cubicBezTo>
                        <a:pt x="8651" y="14725"/>
                        <a:pt x="8560" y="14731"/>
                        <a:pt x="8494" y="14731"/>
                      </a:cubicBezTo>
                      <a:cubicBezTo>
                        <a:pt x="8383" y="14725"/>
                        <a:pt x="8265" y="14666"/>
                        <a:pt x="8174" y="14581"/>
                      </a:cubicBezTo>
                      <a:lnTo>
                        <a:pt x="6264" y="12665"/>
                      </a:lnTo>
                      <a:cubicBezTo>
                        <a:pt x="6572" y="12567"/>
                        <a:pt x="6853" y="12397"/>
                        <a:pt x="7075" y="12168"/>
                      </a:cubicBezTo>
                      <a:lnTo>
                        <a:pt x="7128" y="12122"/>
                      </a:lnTo>
                      <a:cubicBezTo>
                        <a:pt x="7546" y="11704"/>
                        <a:pt x="7755" y="11135"/>
                        <a:pt x="7716" y="10520"/>
                      </a:cubicBezTo>
                      <a:cubicBezTo>
                        <a:pt x="7677" y="9925"/>
                        <a:pt x="7415" y="9357"/>
                        <a:pt x="6977" y="8912"/>
                      </a:cubicBezTo>
                      <a:cubicBezTo>
                        <a:pt x="6533" y="8474"/>
                        <a:pt x="5964" y="8212"/>
                        <a:pt x="5369" y="8173"/>
                      </a:cubicBezTo>
                      <a:cubicBezTo>
                        <a:pt x="5326" y="8171"/>
                        <a:pt x="5283" y="8170"/>
                        <a:pt x="5241" y="8170"/>
                      </a:cubicBezTo>
                      <a:cubicBezTo>
                        <a:pt x="4675" y="8170"/>
                        <a:pt x="4156" y="8372"/>
                        <a:pt x="3767" y="8761"/>
                      </a:cubicBezTo>
                      <a:lnTo>
                        <a:pt x="3721" y="8814"/>
                      </a:lnTo>
                      <a:cubicBezTo>
                        <a:pt x="3492" y="9036"/>
                        <a:pt x="3322" y="9317"/>
                        <a:pt x="3224" y="9625"/>
                      </a:cubicBezTo>
                      <a:lnTo>
                        <a:pt x="1308" y="7715"/>
                      </a:lnTo>
                      <a:cubicBezTo>
                        <a:pt x="1217" y="7624"/>
                        <a:pt x="1164" y="7506"/>
                        <a:pt x="1158" y="7395"/>
                      </a:cubicBezTo>
                      <a:cubicBezTo>
                        <a:pt x="1151" y="7330"/>
                        <a:pt x="1164" y="7238"/>
                        <a:pt x="1236" y="7166"/>
                      </a:cubicBezTo>
                      <a:lnTo>
                        <a:pt x="3008" y="5394"/>
                      </a:lnTo>
                      <a:cubicBezTo>
                        <a:pt x="3224" y="5178"/>
                        <a:pt x="3315" y="4858"/>
                        <a:pt x="3237" y="4544"/>
                      </a:cubicBezTo>
                      <a:cubicBezTo>
                        <a:pt x="3159" y="4211"/>
                        <a:pt x="2904" y="3936"/>
                        <a:pt x="2577" y="3825"/>
                      </a:cubicBezTo>
                      <a:cubicBezTo>
                        <a:pt x="2348" y="3753"/>
                        <a:pt x="2139" y="3622"/>
                        <a:pt x="1962" y="3446"/>
                      </a:cubicBezTo>
                      <a:lnTo>
                        <a:pt x="1910" y="3393"/>
                      </a:lnTo>
                      <a:cubicBezTo>
                        <a:pt x="1373" y="2857"/>
                        <a:pt x="1308" y="2059"/>
                        <a:pt x="1753" y="1608"/>
                      </a:cubicBezTo>
                      <a:cubicBezTo>
                        <a:pt x="1954" y="1407"/>
                        <a:pt x="2225" y="1309"/>
                        <a:pt x="2510" y="1309"/>
                      </a:cubicBezTo>
                      <a:cubicBezTo>
                        <a:pt x="2866" y="1309"/>
                        <a:pt x="3244" y="1461"/>
                        <a:pt x="3538" y="1759"/>
                      </a:cubicBezTo>
                      <a:lnTo>
                        <a:pt x="3597" y="1811"/>
                      </a:lnTo>
                      <a:cubicBezTo>
                        <a:pt x="3773" y="1987"/>
                        <a:pt x="3904" y="2203"/>
                        <a:pt x="3976" y="2425"/>
                      </a:cubicBezTo>
                      <a:cubicBezTo>
                        <a:pt x="4081" y="2752"/>
                        <a:pt x="4355" y="3007"/>
                        <a:pt x="4695" y="3092"/>
                      </a:cubicBezTo>
                      <a:cubicBezTo>
                        <a:pt x="4767" y="3109"/>
                        <a:pt x="4839" y="3117"/>
                        <a:pt x="4910" y="3117"/>
                      </a:cubicBezTo>
                      <a:cubicBezTo>
                        <a:pt x="5146" y="3117"/>
                        <a:pt x="5375" y="3028"/>
                        <a:pt x="5545" y="2857"/>
                      </a:cubicBezTo>
                      <a:lnTo>
                        <a:pt x="7317" y="1085"/>
                      </a:lnTo>
                      <a:cubicBezTo>
                        <a:pt x="7368" y="1035"/>
                        <a:pt x="7439" y="1010"/>
                        <a:pt x="7516" y="1010"/>
                      </a:cubicBezTo>
                      <a:close/>
                      <a:moveTo>
                        <a:pt x="7520" y="1"/>
                      </a:moveTo>
                      <a:cubicBezTo>
                        <a:pt x="7182" y="1"/>
                        <a:pt x="6853" y="124"/>
                        <a:pt x="6604" y="372"/>
                      </a:cubicBezTo>
                      <a:lnTo>
                        <a:pt x="4917" y="2059"/>
                      </a:lnTo>
                      <a:cubicBezTo>
                        <a:pt x="4793" y="1706"/>
                        <a:pt x="4584" y="1373"/>
                        <a:pt x="4309" y="1098"/>
                      </a:cubicBezTo>
                      <a:lnTo>
                        <a:pt x="4251" y="1046"/>
                      </a:lnTo>
                      <a:cubicBezTo>
                        <a:pt x="3761" y="553"/>
                        <a:pt x="3127" y="304"/>
                        <a:pt x="2513" y="304"/>
                      </a:cubicBezTo>
                      <a:cubicBezTo>
                        <a:pt x="1970" y="304"/>
                        <a:pt x="1443" y="499"/>
                        <a:pt x="1047" y="895"/>
                      </a:cubicBezTo>
                      <a:cubicBezTo>
                        <a:pt x="203" y="1739"/>
                        <a:pt x="268" y="3177"/>
                        <a:pt x="1197" y="4106"/>
                      </a:cubicBezTo>
                      <a:lnTo>
                        <a:pt x="1249" y="4158"/>
                      </a:lnTo>
                      <a:cubicBezTo>
                        <a:pt x="1524" y="4433"/>
                        <a:pt x="1857" y="4642"/>
                        <a:pt x="2210" y="4766"/>
                      </a:cubicBezTo>
                      <a:lnTo>
                        <a:pt x="523" y="6453"/>
                      </a:lnTo>
                      <a:cubicBezTo>
                        <a:pt x="0" y="6976"/>
                        <a:pt x="33" y="7859"/>
                        <a:pt x="595" y="8428"/>
                      </a:cubicBezTo>
                      <a:lnTo>
                        <a:pt x="2603" y="10429"/>
                      </a:lnTo>
                      <a:cubicBezTo>
                        <a:pt x="2792" y="10618"/>
                        <a:pt x="3043" y="10721"/>
                        <a:pt x="3297" y="10721"/>
                      </a:cubicBezTo>
                      <a:cubicBezTo>
                        <a:pt x="3384" y="10721"/>
                        <a:pt x="3472" y="10709"/>
                        <a:pt x="3557" y="10684"/>
                      </a:cubicBezTo>
                      <a:cubicBezTo>
                        <a:pt x="3865" y="10592"/>
                        <a:pt x="4094" y="10350"/>
                        <a:pt x="4159" y="10030"/>
                      </a:cubicBezTo>
                      <a:cubicBezTo>
                        <a:pt x="4205" y="9834"/>
                        <a:pt x="4296" y="9664"/>
                        <a:pt x="4434" y="9527"/>
                      </a:cubicBezTo>
                      <a:lnTo>
                        <a:pt x="4479" y="9474"/>
                      </a:lnTo>
                      <a:cubicBezTo>
                        <a:pt x="4672" y="9282"/>
                        <a:pt x="4937" y="9178"/>
                        <a:pt x="5233" y="9178"/>
                      </a:cubicBezTo>
                      <a:cubicBezTo>
                        <a:pt x="5258" y="9178"/>
                        <a:pt x="5284" y="9178"/>
                        <a:pt x="5310" y="9180"/>
                      </a:cubicBezTo>
                      <a:cubicBezTo>
                        <a:pt x="5656" y="9200"/>
                        <a:pt x="5996" y="9357"/>
                        <a:pt x="6264" y="9625"/>
                      </a:cubicBezTo>
                      <a:cubicBezTo>
                        <a:pt x="6533" y="9893"/>
                        <a:pt x="6689" y="10233"/>
                        <a:pt x="6709" y="10579"/>
                      </a:cubicBezTo>
                      <a:cubicBezTo>
                        <a:pt x="6729" y="10906"/>
                        <a:pt x="6624" y="11200"/>
                        <a:pt x="6415" y="11410"/>
                      </a:cubicBezTo>
                      <a:lnTo>
                        <a:pt x="6369" y="11455"/>
                      </a:lnTo>
                      <a:cubicBezTo>
                        <a:pt x="6225" y="11599"/>
                        <a:pt x="6055" y="11691"/>
                        <a:pt x="5859" y="11730"/>
                      </a:cubicBezTo>
                      <a:cubicBezTo>
                        <a:pt x="5545" y="11795"/>
                        <a:pt x="5297" y="12024"/>
                        <a:pt x="5205" y="12332"/>
                      </a:cubicBezTo>
                      <a:cubicBezTo>
                        <a:pt x="5107" y="12665"/>
                        <a:pt x="5205" y="13031"/>
                        <a:pt x="5460" y="13286"/>
                      </a:cubicBezTo>
                      <a:lnTo>
                        <a:pt x="7461" y="15287"/>
                      </a:lnTo>
                      <a:cubicBezTo>
                        <a:pt x="7755" y="15588"/>
                        <a:pt x="8141" y="15738"/>
                        <a:pt x="8514" y="15738"/>
                      </a:cubicBezTo>
                      <a:cubicBezTo>
                        <a:pt x="8854" y="15738"/>
                        <a:pt x="9181" y="15614"/>
                        <a:pt x="9429" y="15366"/>
                      </a:cubicBezTo>
                      <a:lnTo>
                        <a:pt x="11123" y="13679"/>
                      </a:lnTo>
                      <a:cubicBezTo>
                        <a:pt x="11247" y="14032"/>
                        <a:pt x="11456" y="14365"/>
                        <a:pt x="11731" y="14640"/>
                      </a:cubicBezTo>
                      <a:lnTo>
                        <a:pt x="11783" y="14692"/>
                      </a:lnTo>
                      <a:cubicBezTo>
                        <a:pt x="12276" y="15185"/>
                        <a:pt x="12912" y="15434"/>
                        <a:pt x="13526" y="15434"/>
                      </a:cubicBezTo>
                      <a:cubicBezTo>
                        <a:pt x="14070" y="15434"/>
                        <a:pt x="14598" y="15239"/>
                        <a:pt x="14994" y="14843"/>
                      </a:cubicBezTo>
                      <a:cubicBezTo>
                        <a:pt x="15837" y="13999"/>
                        <a:pt x="15765" y="12560"/>
                        <a:pt x="14843" y="11632"/>
                      </a:cubicBezTo>
                      <a:lnTo>
                        <a:pt x="14784" y="11580"/>
                      </a:lnTo>
                      <a:cubicBezTo>
                        <a:pt x="14510" y="11305"/>
                        <a:pt x="14183" y="11096"/>
                        <a:pt x="13823" y="10972"/>
                      </a:cubicBezTo>
                      <a:lnTo>
                        <a:pt x="15517" y="9285"/>
                      </a:lnTo>
                      <a:cubicBezTo>
                        <a:pt x="15772" y="9023"/>
                        <a:pt x="15909" y="8663"/>
                        <a:pt x="15883" y="8284"/>
                      </a:cubicBezTo>
                      <a:cubicBezTo>
                        <a:pt x="15863" y="7925"/>
                        <a:pt x="15706" y="7578"/>
                        <a:pt x="15438" y="7316"/>
                      </a:cubicBezTo>
                      <a:lnTo>
                        <a:pt x="13562" y="5440"/>
                      </a:lnTo>
                      <a:cubicBezTo>
                        <a:pt x="13830" y="5335"/>
                        <a:pt x="14065" y="5185"/>
                        <a:pt x="14268" y="4982"/>
                      </a:cubicBezTo>
                      <a:lnTo>
                        <a:pt x="14314" y="4936"/>
                      </a:lnTo>
                      <a:cubicBezTo>
                        <a:pt x="15157" y="4093"/>
                        <a:pt x="15092" y="2654"/>
                        <a:pt x="14163" y="1726"/>
                      </a:cubicBezTo>
                      <a:cubicBezTo>
                        <a:pt x="13674" y="1233"/>
                        <a:pt x="13038" y="984"/>
                        <a:pt x="12423" y="984"/>
                      </a:cubicBezTo>
                      <a:cubicBezTo>
                        <a:pt x="11878" y="984"/>
                        <a:pt x="11349" y="1179"/>
                        <a:pt x="10953" y="1575"/>
                      </a:cubicBezTo>
                      <a:lnTo>
                        <a:pt x="10907" y="1621"/>
                      </a:lnTo>
                      <a:cubicBezTo>
                        <a:pt x="10711" y="1824"/>
                        <a:pt x="10554" y="2059"/>
                        <a:pt x="10449" y="2327"/>
                      </a:cubicBezTo>
                      <a:lnTo>
                        <a:pt x="8573" y="451"/>
                      </a:lnTo>
                      <a:cubicBezTo>
                        <a:pt x="8277" y="152"/>
                        <a:pt x="7893" y="1"/>
                        <a:pt x="75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</p:grpSp>
        <p:pic>
          <p:nvPicPr>
            <p:cNvPr id="1028" name="Picture 4" descr="competitor Icon 3691976">
              <a:extLst>
                <a:ext uri="{FF2B5EF4-FFF2-40B4-BE49-F238E27FC236}">
                  <a16:creationId xmlns:a16="http://schemas.microsoft.com/office/drawing/2014/main" id="{D813D029-F40A-44E8-949C-382510E5B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57" y="1990844"/>
              <a:ext cx="746341" cy="746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competitor Icon 3691976">
              <a:extLst>
                <a:ext uri="{FF2B5EF4-FFF2-40B4-BE49-F238E27FC236}">
                  <a16:creationId xmlns:a16="http://schemas.microsoft.com/office/drawing/2014/main" id="{144A81B7-27C5-4F78-A1B2-F48DEE1C9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164" y="2002371"/>
              <a:ext cx="746341" cy="746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4" descr="competitor Icon 3691976">
              <a:extLst>
                <a:ext uri="{FF2B5EF4-FFF2-40B4-BE49-F238E27FC236}">
                  <a16:creationId xmlns:a16="http://schemas.microsoft.com/office/drawing/2014/main" id="{C59F2283-02B3-42EC-AD2A-0B62D912E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906" y="4128784"/>
              <a:ext cx="746341" cy="746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4" descr="competitor Icon 3691976">
              <a:extLst>
                <a:ext uri="{FF2B5EF4-FFF2-40B4-BE49-F238E27FC236}">
                  <a16:creationId xmlns:a16="http://schemas.microsoft.com/office/drawing/2014/main" id="{103AF674-75C1-4BF2-AC88-A1599255E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981" y="4108668"/>
              <a:ext cx="746341" cy="746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F277AB-1E3B-4C25-B232-FD31464DE0C7}"/>
              </a:ext>
            </a:extLst>
          </p:cNvPr>
          <p:cNvSpPr txBox="1"/>
          <p:nvPr/>
        </p:nvSpPr>
        <p:spPr>
          <a:xfrm>
            <a:off x="1486756" y="1349013"/>
            <a:ext cx="1782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COMPANY LOGO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858083-97C5-46A8-B9B1-16EC778CBEA3}"/>
              </a:ext>
            </a:extLst>
          </p:cNvPr>
          <p:cNvSpPr txBox="1"/>
          <p:nvPr/>
        </p:nvSpPr>
        <p:spPr>
          <a:xfrm>
            <a:off x="6008101" y="1152293"/>
            <a:ext cx="1782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COMPANY LOGO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980E8C-3E94-4655-B1E8-EAA48902F215}"/>
              </a:ext>
            </a:extLst>
          </p:cNvPr>
          <p:cNvSpPr txBox="1"/>
          <p:nvPr/>
        </p:nvSpPr>
        <p:spPr>
          <a:xfrm>
            <a:off x="1334324" y="3377843"/>
            <a:ext cx="1782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COMPANY LOGO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9E1B2F-AF74-4CCE-B11E-6A3BC61F33F9}"/>
              </a:ext>
            </a:extLst>
          </p:cNvPr>
          <p:cNvSpPr txBox="1"/>
          <p:nvPr/>
        </p:nvSpPr>
        <p:spPr>
          <a:xfrm>
            <a:off x="6064592" y="3151593"/>
            <a:ext cx="1782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1257204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E48ED70-A647-4871-A544-88BBB4A12F7D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9" name="Google Shape;343;p49">
            <a:extLst>
              <a:ext uri="{FF2B5EF4-FFF2-40B4-BE49-F238E27FC236}">
                <a16:creationId xmlns:a16="http://schemas.microsoft.com/office/drawing/2014/main" id="{1D7E56F3-3C82-4DFE-A304-A63A0D392B6B}"/>
              </a:ext>
            </a:extLst>
          </p:cNvPr>
          <p:cNvSpPr txBox="1">
            <a:spLocks/>
          </p:cNvSpPr>
          <p:nvPr/>
        </p:nvSpPr>
        <p:spPr>
          <a:xfrm>
            <a:off x="794762" y="1711784"/>
            <a:ext cx="2123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2000" b="1" dirty="0">
                <a:solidFill>
                  <a:srgbClr val="CD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</p:txBody>
      </p:sp>
      <p:sp>
        <p:nvSpPr>
          <p:cNvPr id="120" name="Google Shape;344;p49">
            <a:extLst>
              <a:ext uri="{FF2B5EF4-FFF2-40B4-BE49-F238E27FC236}">
                <a16:creationId xmlns:a16="http://schemas.microsoft.com/office/drawing/2014/main" id="{E333A328-4A90-4487-AA5E-4363FE4AEAD6}"/>
              </a:ext>
            </a:extLst>
          </p:cNvPr>
          <p:cNvSpPr txBox="1">
            <a:spLocks/>
          </p:cNvSpPr>
          <p:nvPr/>
        </p:nvSpPr>
        <p:spPr>
          <a:xfrm>
            <a:off x="794725" y="2084609"/>
            <a:ext cx="21237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Oxygen Light"/>
              <a:buNone/>
            </a:pPr>
            <a:r>
              <a:rPr lang="en-US" sz="1600" dirty="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Enter your text</a:t>
            </a:r>
          </a:p>
        </p:txBody>
      </p:sp>
      <p:sp>
        <p:nvSpPr>
          <p:cNvPr id="121" name="Google Shape;345;p49">
            <a:extLst>
              <a:ext uri="{FF2B5EF4-FFF2-40B4-BE49-F238E27FC236}">
                <a16:creationId xmlns:a16="http://schemas.microsoft.com/office/drawing/2014/main" id="{F5D95FC2-1621-4029-9008-8FAD8E4A5A0A}"/>
              </a:ext>
            </a:extLst>
          </p:cNvPr>
          <p:cNvSpPr txBox="1">
            <a:spLocks/>
          </p:cNvSpPr>
          <p:nvPr/>
        </p:nvSpPr>
        <p:spPr>
          <a:xfrm>
            <a:off x="6363249" y="1711784"/>
            <a:ext cx="2123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b="1" dirty="0">
                <a:solidFill>
                  <a:srgbClr val="CD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Grab</a:t>
            </a:r>
          </a:p>
        </p:txBody>
      </p:sp>
      <p:sp>
        <p:nvSpPr>
          <p:cNvPr id="139" name="Google Shape;346;p49">
            <a:extLst>
              <a:ext uri="{FF2B5EF4-FFF2-40B4-BE49-F238E27FC236}">
                <a16:creationId xmlns:a16="http://schemas.microsoft.com/office/drawing/2014/main" id="{808B03EC-ABBE-48B2-94A7-390893885FCE}"/>
              </a:ext>
            </a:extLst>
          </p:cNvPr>
          <p:cNvSpPr txBox="1">
            <a:spLocks/>
          </p:cNvSpPr>
          <p:nvPr/>
        </p:nvSpPr>
        <p:spPr>
          <a:xfrm>
            <a:off x="6261629" y="2084608"/>
            <a:ext cx="2123700" cy="97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Oxygen Light"/>
              <a:buNone/>
            </a:pPr>
            <a:r>
              <a:rPr lang="en-US" sz="1600" dirty="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Enter your text</a:t>
            </a:r>
          </a:p>
        </p:txBody>
      </p:sp>
      <p:sp>
        <p:nvSpPr>
          <p:cNvPr id="143" name="Google Shape;347;p49">
            <a:extLst>
              <a:ext uri="{FF2B5EF4-FFF2-40B4-BE49-F238E27FC236}">
                <a16:creationId xmlns:a16="http://schemas.microsoft.com/office/drawing/2014/main" id="{F6397545-5F6F-4276-A09A-D2A9D03E827D}"/>
              </a:ext>
            </a:extLst>
          </p:cNvPr>
          <p:cNvSpPr txBox="1">
            <a:spLocks/>
          </p:cNvSpPr>
          <p:nvPr/>
        </p:nvSpPr>
        <p:spPr>
          <a:xfrm>
            <a:off x="794725" y="3401759"/>
            <a:ext cx="2123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sz="2000" b="1" dirty="0">
                <a:solidFill>
                  <a:srgbClr val="CD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</a:t>
            </a:r>
          </a:p>
        </p:txBody>
      </p:sp>
      <p:sp>
        <p:nvSpPr>
          <p:cNvPr id="144" name="Google Shape;348;p49">
            <a:extLst>
              <a:ext uri="{FF2B5EF4-FFF2-40B4-BE49-F238E27FC236}">
                <a16:creationId xmlns:a16="http://schemas.microsoft.com/office/drawing/2014/main" id="{296A5E67-9BA0-4F1C-AD2E-73E264EB91E3}"/>
              </a:ext>
            </a:extLst>
          </p:cNvPr>
          <p:cNvSpPr txBox="1">
            <a:spLocks/>
          </p:cNvSpPr>
          <p:nvPr/>
        </p:nvSpPr>
        <p:spPr>
          <a:xfrm>
            <a:off x="480396" y="3795383"/>
            <a:ext cx="2438007" cy="12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Oxygen Light"/>
              <a:buNone/>
            </a:pPr>
            <a:r>
              <a:rPr lang="en-US" sz="1600" dirty="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Enter your text</a:t>
            </a:r>
          </a:p>
        </p:txBody>
      </p:sp>
      <p:sp>
        <p:nvSpPr>
          <p:cNvPr id="148" name="Google Shape;349;p49">
            <a:extLst>
              <a:ext uri="{FF2B5EF4-FFF2-40B4-BE49-F238E27FC236}">
                <a16:creationId xmlns:a16="http://schemas.microsoft.com/office/drawing/2014/main" id="{86819FCF-5E84-4637-99F7-C9459368A7FC}"/>
              </a:ext>
            </a:extLst>
          </p:cNvPr>
          <p:cNvSpPr txBox="1">
            <a:spLocks/>
          </p:cNvSpPr>
          <p:nvPr/>
        </p:nvSpPr>
        <p:spPr>
          <a:xfrm>
            <a:off x="6363250" y="3401759"/>
            <a:ext cx="195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b="1" dirty="0">
                <a:solidFill>
                  <a:srgbClr val="CD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Guard</a:t>
            </a:r>
          </a:p>
        </p:txBody>
      </p:sp>
      <p:sp>
        <p:nvSpPr>
          <p:cNvPr id="161" name="Google Shape;350;p49">
            <a:extLst>
              <a:ext uri="{FF2B5EF4-FFF2-40B4-BE49-F238E27FC236}">
                <a16:creationId xmlns:a16="http://schemas.microsoft.com/office/drawing/2014/main" id="{8BD48240-5299-41D4-B002-CBBFCB90AA8B}"/>
              </a:ext>
            </a:extLst>
          </p:cNvPr>
          <p:cNvSpPr txBox="1">
            <a:spLocks/>
          </p:cNvSpPr>
          <p:nvPr/>
        </p:nvSpPr>
        <p:spPr>
          <a:xfrm>
            <a:off x="6276144" y="3795384"/>
            <a:ext cx="2123700" cy="122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Oxygen Light"/>
              <a:buNone/>
            </a:pPr>
            <a:r>
              <a:rPr lang="en-US" sz="1600" dirty="0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Enter your text</a:t>
            </a:r>
          </a:p>
        </p:txBody>
      </p:sp>
      <p:cxnSp>
        <p:nvCxnSpPr>
          <p:cNvPr id="164" name="Google Shape;351;p49">
            <a:extLst>
              <a:ext uri="{FF2B5EF4-FFF2-40B4-BE49-F238E27FC236}">
                <a16:creationId xmlns:a16="http://schemas.microsoft.com/office/drawing/2014/main" id="{0B5714CF-59D1-4BA6-AF84-69E063AB2EBD}"/>
              </a:ext>
            </a:extLst>
          </p:cNvPr>
          <p:cNvCxnSpPr/>
          <p:nvPr/>
        </p:nvCxnSpPr>
        <p:spPr>
          <a:xfrm>
            <a:off x="3061467" y="2223767"/>
            <a:ext cx="88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5" name="Google Shape;352;p49">
            <a:extLst>
              <a:ext uri="{FF2B5EF4-FFF2-40B4-BE49-F238E27FC236}">
                <a16:creationId xmlns:a16="http://schemas.microsoft.com/office/drawing/2014/main" id="{2506F51D-F747-48C3-A662-A8508E517DF4}"/>
              </a:ext>
            </a:extLst>
          </p:cNvPr>
          <p:cNvCxnSpPr>
            <a:stCxn id="121" idx="1"/>
          </p:cNvCxnSpPr>
          <p:nvPr/>
        </p:nvCxnSpPr>
        <p:spPr>
          <a:xfrm flipH="1">
            <a:off x="4507749" y="1975634"/>
            <a:ext cx="1855500" cy="91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6" name="Google Shape;353;p49">
            <a:extLst>
              <a:ext uri="{FF2B5EF4-FFF2-40B4-BE49-F238E27FC236}">
                <a16:creationId xmlns:a16="http://schemas.microsoft.com/office/drawing/2014/main" id="{F6A729C6-EC75-47EB-9A97-22B907E896D1}"/>
              </a:ext>
            </a:extLst>
          </p:cNvPr>
          <p:cNvCxnSpPr/>
          <p:nvPr/>
        </p:nvCxnSpPr>
        <p:spPr>
          <a:xfrm>
            <a:off x="3000728" y="3665609"/>
            <a:ext cx="1172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7" name="Google Shape;354;p49">
            <a:extLst>
              <a:ext uri="{FF2B5EF4-FFF2-40B4-BE49-F238E27FC236}">
                <a16:creationId xmlns:a16="http://schemas.microsoft.com/office/drawing/2014/main" id="{3AA320A0-4513-42F8-A5D6-2C282BB27EFF}"/>
              </a:ext>
            </a:extLst>
          </p:cNvPr>
          <p:cNvCxnSpPr/>
          <p:nvPr/>
        </p:nvCxnSpPr>
        <p:spPr>
          <a:xfrm rot="10800000">
            <a:off x="5528950" y="3665609"/>
            <a:ext cx="834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22AE00E-33B2-4294-AED6-5569B3C7635A}"/>
              </a:ext>
            </a:extLst>
          </p:cNvPr>
          <p:cNvSpPr/>
          <p:nvPr/>
        </p:nvSpPr>
        <p:spPr>
          <a:xfrm rot="2647789">
            <a:off x="3388514" y="2238301"/>
            <a:ext cx="2030227" cy="1966080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B1210A3-90AB-4153-A226-24AC847376ED}"/>
              </a:ext>
            </a:extLst>
          </p:cNvPr>
          <p:cNvSpPr txBox="1"/>
          <p:nvPr/>
        </p:nvSpPr>
        <p:spPr>
          <a:xfrm>
            <a:off x="2879766" y="2761405"/>
            <a:ext cx="3047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srgbClr val="CD0303"/>
                </a:solidFill>
                <a:latin typeface="Maven Pro" pitchFamily="2" charset="0"/>
                <a:ea typeface="Adobe Heiti Std R" panose="020B0400000000000000" pitchFamily="34" charset="-128"/>
              </a:rPr>
              <a:t>Big Idea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A45FA99-F04E-476F-8DCF-4BD21DC0114C}"/>
              </a:ext>
            </a:extLst>
          </p:cNvPr>
          <p:cNvGrpSpPr/>
          <p:nvPr/>
        </p:nvGrpSpPr>
        <p:grpSpPr>
          <a:xfrm>
            <a:off x="3360425" y="353566"/>
            <a:ext cx="1332077" cy="1426014"/>
            <a:chOff x="652402" y="98682"/>
            <a:chExt cx="1931333" cy="2540577"/>
          </a:xfrm>
          <a:blipFill>
            <a:blip r:embed="rId3"/>
            <a:stretch>
              <a:fillRect/>
            </a:stretch>
          </a:blipFill>
        </p:grpSpPr>
        <p:sp>
          <p:nvSpPr>
            <p:cNvPr id="171" name="Rectangle: Rounded Corners 17">
              <a:extLst>
                <a:ext uri="{FF2B5EF4-FFF2-40B4-BE49-F238E27FC236}">
                  <a16:creationId xmlns:a16="http://schemas.microsoft.com/office/drawing/2014/main" id="{DA0BCE22-5F54-49E1-BCB8-20D15D33C2FD}"/>
                </a:ext>
              </a:extLst>
            </p:cNvPr>
            <p:cNvSpPr/>
            <p:nvPr/>
          </p:nvSpPr>
          <p:spPr>
            <a:xfrm>
              <a:off x="652402" y="238339"/>
              <a:ext cx="238539" cy="1804141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Rectangle: Rounded Corners 18">
              <a:extLst>
                <a:ext uri="{FF2B5EF4-FFF2-40B4-BE49-F238E27FC236}">
                  <a16:creationId xmlns:a16="http://schemas.microsoft.com/office/drawing/2014/main" id="{D47AB4B4-DC0E-4950-AE48-C7856E085D66}"/>
                </a:ext>
              </a:extLst>
            </p:cNvPr>
            <p:cNvSpPr/>
            <p:nvPr/>
          </p:nvSpPr>
          <p:spPr>
            <a:xfrm>
              <a:off x="1866034" y="1101299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Rectangle: Rounded Corners 19">
              <a:extLst>
                <a:ext uri="{FF2B5EF4-FFF2-40B4-BE49-F238E27FC236}">
                  <a16:creationId xmlns:a16="http://schemas.microsoft.com/office/drawing/2014/main" id="{724E8723-4AFE-40D5-A553-24E88780D272}"/>
                </a:ext>
              </a:extLst>
            </p:cNvPr>
            <p:cNvSpPr/>
            <p:nvPr/>
          </p:nvSpPr>
          <p:spPr>
            <a:xfrm>
              <a:off x="1378545" y="349836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Rectangle: Rounded Corners 20">
              <a:extLst>
                <a:ext uri="{FF2B5EF4-FFF2-40B4-BE49-F238E27FC236}">
                  <a16:creationId xmlns:a16="http://schemas.microsoft.com/office/drawing/2014/main" id="{4D905A79-6398-476C-8A46-E4E7C627CC54}"/>
                </a:ext>
              </a:extLst>
            </p:cNvPr>
            <p:cNvSpPr/>
            <p:nvPr/>
          </p:nvSpPr>
          <p:spPr>
            <a:xfrm>
              <a:off x="889846" y="129005"/>
              <a:ext cx="238539" cy="1616837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Rectangle: Rounded Corners 21">
              <a:extLst>
                <a:ext uri="{FF2B5EF4-FFF2-40B4-BE49-F238E27FC236}">
                  <a16:creationId xmlns:a16="http://schemas.microsoft.com/office/drawing/2014/main" id="{B7977A1A-4CCA-49FD-AFD5-13EC060496B2}"/>
                </a:ext>
              </a:extLst>
            </p:cNvPr>
            <p:cNvSpPr/>
            <p:nvPr/>
          </p:nvSpPr>
          <p:spPr>
            <a:xfrm>
              <a:off x="1135055" y="1009114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Rectangle: Rounded Corners 22">
              <a:extLst>
                <a:ext uri="{FF2B5EF4-FFF2-40B4-BE49-F238E27FC236}">
                  <a16:creationId xmlns:a16="http://schemas.microsoft.com/office/drawing/2014/main" id="{0372E29D-7002-40F1-BF5A-AA1985C64FA1}"/>
                </a:ext>
              </a:extLst>
            </p:cNvPr>
            <p:cNvSpPr/>
            <p:nvPr/>
          </p:nvSpPr>
          <p:spPr>
            <a:xfrm>
              <a:off x="1133960" y="127772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Rectangle: Rounded Corners 23">
              <a:extLst>
                <a:ext uri="{FF2B5EF4-FFF2-40B4-BE49-F238E27FC236}">
                  <a16:creationId xmlns:a16="http://schemas.microsoft.com/office/drawing/2014/main" id="{FC3096F5-F6E1-44F9-8721-A0743E85FA99}"/>
                </a:ext>
              </a:extLst>
            </p:cNvPr>
            <p:cNvSpPr/>
            <p:nvPr/>
          </p:nvSpPr>
          <p:spPr>
            <a:xfrm>
              <a:off x="1624334" y="961934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Rectangle: Rounded Corners 24">
              <a:extLst>
                <a:ext uri="{FF2B5EF4-FFF2-40B4-BE49-F238E27FC236}">
                  <a16:creationId xmlns:a16="http://schemas.microsoft.com/office/drawing/2014/main" id="{8533E38A-C5AE-4056-8CEC-6ABC4A145245}"/>
                </a:ext>
              </a:extLst>
            </p:cNvPr>
            <p:cNvSpPr/>
            <p:nvPr/>
          </p:nvSpPr>
          <p:spPr>
            <a:xfrm>
              <a:off x="1618832" y="1521389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Rectangle: Rounded Corners 25">
              <a:extLst>
                <a:ext uri="{FF2B5EF4-FFF2-40B4-BE49-F238E27FC236}">
                  <a16:creationId xmlns:a16="http://schemas.microsoft.com/office/drawing/2014/main" id="{FD576E15-C49C-4564-94F6-CA3D5E68F71C}"/>
                </a:ext>
              </a:extLst>
            </p:cNvPr>
            <p:cNvSpPr/>
            <p:nvPr/>
          </p:nvSpPr>
          <p:spPr>
            <a:xfrm>
              <a:off x="1867174" y="317696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Rectangle: Rounded Corners 26">
              <a:extLst>
                <a:ext uri="{FF2B5EF4-FFF2-40B4-BE49-F238E27FC236}">
                  <a16:creationId xmlns:a16="http://schemas.microsoft.com/office/drawing/2014/main" id="{039B9562-6CDD-4D7E-AD50-4AEADFBF21BA}"/>
                </a:ext>
              </a:extLst>
            </p:cNvPr>
            <p:cNvSpPr/>
            <p:nvPr/>
          </p:nvSpPr>
          <p:spPr>
            <a:xfrm>
              <a:off x="1621983" y="98682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1" name="Rectangle: Rounded Corners 27">
              <a:extLst>
                <a:ext uri="{FF2B5EF4-FFF2-40B4-BE49-F238E27FC236}">
                  <a16:creationId xmlns:a16="http://schemas.microsoft.com/office/drawing/2014/main" id="{1A0323E7-D9D5-4E1B-9E55-BA9F27ACBB19}"/>
                </a:ext>
              </a:extLst>
            </p:cNvPr>
            <p:cNvSpPr/>
            <p:nvPr/>
          </p:nvSpPr>
          <p:spPr>
            <a:xfrm>
              <a:off x="2110014" y="192498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Rectangle: Rounded Corners 28">
              <a:extLst>
                <a:ext uri="{FF2B5EF4-FFF2-40B4-BE49-F238E27FC236}">
                  <a16:creationId xmlns:a16="http://schemas.microsoft.com/office/drawing/2014/main" id="{28A3FF7C-FF15-43C8-A4B0-ABAE67114AAA}"/>
                </a:ext>
              </a:extLst>
            </p:cNvPr>
            <p:cNvSpPr/>
            <p:nvPr/>
          </p:nvSpPr>
          <p:spPr>
            <a:xfrm>
              <a:off x="2345196" y="533726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3" name="Rectangle: Rounded Corners 29">
              <a:extLst>
                <a:ext uri="{FF2B5EF4-FFF2-40B4-BE49-F238E27FC236}">
                  <a16:creationId xmlns:a16="http://schemas.microsoft.com/office/drawing/2014/main" id="{E84549DA-CD3F-4AD8-ACEC-74D0CE579CBD}"/>
                </a:ext>
              </a:extLst>
            </p:cNvPr>
            <p:cNvSpPr/>
            <p:nvPr/>
          </p:nvSpPr>
          <p:spPr>
            <a:xfrm>
              <a:off x="1377109" y="1244026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Rectangle: Rounded Corners 30">
              <a:extLst>
                <a:ext uri="{FF2B5EF4-FFF2-40B4-BE49-F238E27FC236}">
                  <a16:creationId xmlns:a16="http://schemas.microsoft.com/office/drawing/2014/main" id="{B2355D95-FDCF-4209-A70E-E518F3EE3C27}"/>
                </a:ext>
              </a:extLst>
            </p:cNvPr>
            <p:cNvSpPr/>
            <p:nvPr/>
          </p:nvSpPr>
          <p:spPr>
            <a:xfrm>
              <a:off x="2114731" y="746297"/>
              <a:ext cx="238539" cy="1117870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2E1D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86" name="Google Shape;9550;p76">
            <a:extLst>
              <a:ext uri="{FF2B5EF4-FFF2-40B4-BE49-F238E27FC236}">
                <a16:creationId xmlns:a16="http://schemas.microsoft.com/office/drawing/2014/main" id="{CD1AD8E7-5C00-49B4-B2B6-5CA23F0C400D}"/>
              </a:ext>
            </a:extLst>
          </p:cNvPr>
          <p:cNvSpPr/>
          <p:nvPr/>
        </p:nvSpPr>
        <p:spPr>
          <a:xfrm>
            <a:off x="1781645" y="1789352"/>
            <a:ext cx="343530" cy="3401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187" name="Google Shape;10204;p78">
            <a:extLst>
              <a:ext uri="{FF2B5EF4-FFF2-40B4-BE49-F238E27FC236}">
                <a16:creationId xmlns:a16="http://schemas.microsoft.com/office/drawing/2014/main" id="{74A01D18-8A50-4FDC-9F11-11BCB17A051D}"/>
              </a:ext>
            </a:extLst>
          </p:cNvPr>
          <p:cNvGrpSpPr/>
          <p:nvPr/>
        </p:nvGrpSpPr>
        <p:grpSpPr>
          <a:xfrm>
            <a:off x="7164022" y="1774489"/>
            <a:ext cx="358056" cy="369913"/>
            <a:chOff x="-62148000" y="1930075"/>
            <a:chExt cx="309550" cy="319800"/>
          </a:xfrm>
          <a:solidFill>
            <a:srgbClr val="000000"/>
          </a:solidFill>
        </p:grpSpPr>
        <p:sp>
          <p:nvSpPr>
            <p:cNvPr id="188" name="Google Shape;10205;p78">
              <a:extLst>
                <a:ext uri="{FF2B5EF4-FFF2-40B4-BE49-F238E27FC236}">
                  <a16:creationId xmlns:a16="http://schemas.microsoft.com/office/drawing/2014/main" id="{2BEF12A6-B33B-4258-8DA0-C8E155F0497C}"/>
                </a:ext>
              </a:extLst>
            </p:cNvPr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206;p78">
              <a:extLst>
                <a:ext uri="{FF2B5EF4-FFF2-40B4-BE49-F238E27FC236}">
                  <a16:creationId xmlns:a16="http://schemas.microsoft.com/office/drawing/2014/main" id="{54747319-9A33-419F-92C7-F825871394C6}"/>
                </a:ext>
              </a:extLst>
            </p:cNvPr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0261;p78">
            <a:extLst>
              <a:ext uri="{FF2B5EF4-FFF2-40B4-BE49-F238E27FC236}">
                <a16:creationId xmlns:a16="http://schemas.microsoft.com/office/drawing/2014/main" id="{9FC4DC43-8FF9-489C-A0C9-61B595CD27AA}"/>
              </a:ext>
            </a:extLst>
          </p:cNvPr>
          <p:cNvGrpSpPr/>
          <p:nvPr/>
        </p:nvGrpSpPr>
        <p:grpSpPr>
          <a:xfrm>
            <a:off x="1716568" y="3425175"/>
            <a:ext cx="366269" cy="366269"/>
            <a:chOff x="-61783350" y="2297100"/>
            <a:chExt cx="316650" cy="316650"/>
          </a:xfrm>
          <a:solidFill>
            <a:srgbClr val="000000"/>
          </a:solidFill>
        </p:grpSpPr>
        <p:sp>
          <p:nvSpPr>
            <p:cNvPr id="191" name="Google Shape;10262;p78">
              <a:extLst>
                <a:ext uri="{FF2B5EF4-FFF2-40B4-BE49-F238E27FC236}">
                  <a16:creationId xmlns:a16="http://schemas.microsoft.com/office/drawing/2014/main" id="{68A5EF73-68EA-4DE5-8959-04E2DF873757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263;p78">
              <a:extLst>
                <a:ext uri="{FF2B5EF4-FFF2-40B4-BE49-F238E27FC236}">
                  <a16:creationId xmlns:a16="http://schemas.microsoft.com/office/drawing/2014/main" id="{7BBC5109-752F-464A-95D1-93EE6698FFDD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3D5B39BE-D1B3-42C5-A982-F195FC0D689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248731" y="3366371"/>
            <a:ext cx="506160" cy="503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7B7A75-17B5-4982-9EEF-56BB4542738F}"/>
              </a:ext>
            </a:extLst>
          </p:cNvPr>
          <p:cNvSpPr txBox="1"/>
          <p:nvPr/>
        </p:nvSpPr>
        <p:spPr>
          <a:xfrm>
            <a:off x="7691740" y="6088862"/>
            <a:ext cx="1683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A5B7F3-AF59-4B25-979E-D321DA495087}"/>
              </a:ext>
            </a:extLst>
          </p:cNvPr>
          <p:cNvSpPr txBox="1"/>
          <p:nvPr/>
        </p:nvSpPr>
        <p:spPr>
          <a:xfrm>
            <a:off x="4730100" y="821636"/>
            <a:ext cx="2071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iri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2712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C3997AC5-6566-4A22-9B26-9AFF7688267E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Google Shape;601;p59"/>
          <p:cNvSpPr txBox="1">
            <a:spLocks/>
          </p:cNvSpPr>
          <p:nvPr/>
        </p:nvSpPr>
        <p:spPr>
          <a:xfrm>
            <a:off x="887611" y="341408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 STRATEGY</a:t>
            </a:r>
          </a:p>
        </p:txBody>
      </p:sp>
      <p:sp>
        <p:nvSpPr>
          <p:cNvPr id="102" name="Google Shape;606;p59"/>
          <p:cNvSpPr txBox="1"/>
          <p:nvPr/>
        </p:nvSpPr>
        <p:spPr>
          <a:xfrm flipH="1">
            <a:off x="1702407" y="3956291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D0303"/>
                </a:solidFill>
                <a:latin typeface="Calibri" panose="020F0502020204030204" pitchFamily="34" charset="0"/>
                <a:ea typeface="Julius Sans One"/>
                <a:cs typeface="Calibri" panose="020F0502020204030204" pitchFamily="34" charset="0"/>
                <a:sym typeface="Julius Sans One"/>
              </a:rPr>
              <a:t>Point 2</a:t>
            </a:r>
            <a:endParaRPr sz="1800" b="1" dirty="0">
              <a:solidFill>
                <a:srgbClr val="CD0303"/>
              </a:solidFill>
              <a:latin typeface="Calibri" panose="020F0502020204030204" pitchFamily="34" charset="0"/>
              <a:ea typeface="Julius Sans One"/>
              <a:cs typeface="Calibri" panose="020F0502020204030204" pitchFamily="34" charset="0"/>
              <a:sym typeface="Julius Sans One"/>
            </a:endParaRPr>
          </a:p>
        </p:txBody>
      </p:sp>
      <p:sp>
        <p:nvSpPr>
          <p:cNvPr id="103" name="Google Shape;607;p59"/>
          <p:cNvSpPr txBox="1"/>
          <p:nvPr/>
        </p:nvSpPr>
        <p:spPr>
          <a:xfrm flipH="1">
            <a:off x="437552" y="2507282"/>
            <a:ext cx="1533164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Didact Gothic"/>
                <a:cs typeface="Calibri" panose="020F0502020204030204" pitchFamily="34" charset="0"/>
                <a:sym typeface="Didact Gothic"/>
              </a:rPr>
              <a:t>Enter your text</a:t>
            </a:r>
            <a:endParaRPr dirty="0">
              <a:latin typeface="Calibri" panose="020F0502020204030204" pitchFamily="34" charset="0"/>
              <a:ea typeface="Didact Gothic"/>
              <a:cs typeface="Calibri" panose="020F0502020204030204" pitchFamily="34" charset="0"/>
              <a:sym typeface="Didact Gothic"/>
            </a:endParaRPr>
          </a:p>
        </p:txBody>
      </p:sp>
      <p:cxnSp>
        <p:nvCxnSpPr>
          <p:cNvPr id="108" name="Google Shape;612;p59"/>
          <p:cNvCxnSpPr/>
          <p:nvPr/>
        </p:nvCxnSpPr>
        <p:spPr>
          <a:xfrm rot="10800000">
            <a:off x="1195307" y="3232625"/>
            <a:ext cx="0" cy="542941"/>
          </a:xfrm>
          <a:prstGeom prst="straightConnector1">
            <a:avLst/>
          </a:prstGeom>
          <a:noFill/>
          <a:ln w="19050" cap="flat" cmpd="sng">
            <a:solidFill>
              <a:srgbClr val="CD030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09" name="Google Shape;613;p59"/>
          <p:cNvCxnSpPr/>
          <p:nvPr/>
        </p:nvCxnSpPr>
        <p:spPr>
          <a:xfrm>
            <a:off x="2610957" y="3435938"/>
            <a:ext cx="0" cy="520353"/>
          </a:xfrm>
          <a:prstGeom prst="straightConnector1">
            <a:avLst/>
          </a:prstGeom>
          <a:noFill/>
          <a:ln w="19050" cap="flat" cmpd="sng">
            <a:solidFill>
              <a:srgbClr val="CD030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1" name="Google Shape;614;p59"/>
          <p:cNvCxnSpPr/>
          <p:nvPr/>
        </p:nvCxnSpPr>
        <p:spPr>
          <a:xfrm rot="10800000">
            <a:off x="6500840" y="1991112"/>
            <a:ext cx="0" cy="516170"/>
          </a:xfrm>
          <a:prstGeom prst="straightConnector1">
            <a:avLst/>
          </a:prstGeom>
          <a:noFill/>
          <a:ln w="19050" cap="flat" cmpd="sng">
            <a:solidFill>
              <a:srgbClr val="CD030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4" name="Google Shape;615;p59"/>
          <p:cNvCxnSpPr/>
          <p:nvPr/>
        </p:nvCxnSpPr>
        <p:spPr>
          <a:xfrm>
            <a:off x="7755609" y="2196625"/>
            <a:ext cx="0" cy="563855"/>
          </a:xfrm>
          <a:prstGeom prst="straightConnector1">
            <a:avLst/>
          </a:prstGeom>
          <a:noFill/>
          <a:ln w="19050" cap="flat" cmpd="sng">
            <a:solidFill>
              <a:srgbClr val="CD030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5" name="Google Shape;616;p59"/>
          <p:cNvCxnSpPr>
            <a:cxnSpLocks/>
          </p:cNvCxnSpPr>
          <p:nvPr/>
        </p:nvCxnSpPr>
        <p:spPr>
          <a:xfrm flipH="1">
            <a:off x="537029" y="2050584"/>
            <a:ext cx="7844971" cy="1876676"/>
          </a:xfrm>
          <a:prstGeom prst="straightConnector1">
            <a:avLst/>
          </a:prstGeom>
          <a:ln w="28575">
            <a:solidFill>
              <a:srgbClr val="00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oogle Shape;612;p59">
            <a:extLst>
              <a:ext uri="{FF2B5EF4-FFF2-40B4-BE49-F238E27FC236}">
                <a16:creationId xmlns:a16="http://schemas.microsoft.com/office/drawing/2014/main" id="{FEB0688C-4A7A-4B8E-8A15-EA5EB74E3E1A}"/>
              </a:ext>
            </a:extLst>
          </p:cNvPr>
          <p:cNvCxnSpPr/>
          <p:nvPr/>
        </p:nvCxnSpPr>
        <p:spPr>
          <a:xfrm rot="10800000">
            <a:off x="3844164" y="2600734"/>
            <a:ext cx="0" cy="542941"/>
          </a:xfrm>
          <a:prstGeom prst="straightConnector1">
            <a:avLst/>
          </a:prstGeom>
          <a:noFill/>
          <a:ln w="19050" cap="flat" cmpd="sng">
            <a:solidFill>
              <a:srgbClr val="CD030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20" name="Google Shape;613;p59">
            <a:extLst>
              <a:ext uri="{FF2B5EF4-FFF2-40B4-BE49-F238E27FC236}">
                <a16:creationId xmlns:a16="http://schemas.microsoft.com/office/drawing/2014/main" id="{0063A7F5-9089-4338-AFEA-B4B37A71ACA3}"/>
              </a:ext>
            </a:extLst>
          </p:cNvPr>
          <p:cNvCxnSpPr/>
          <p:nvPr/>
        </p:nvCxnSpPr>
        <p:spPr>
          <a:xfrm>
            <a:off x="5230785" y="2811279"/>
            <a:ext cx="0" cy="520353"/>
          </a:xfrm>
          <a:prstGeom prst="straightConnector1">
            <a:avLst/>
          </a:prstGeom>
          <a:noFill/>
          <a:ln w="19050" cap="flat" cmpd="sng">
            <a:solidFill>
              <a:srgbClr val="CD030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23" name="Google Shape;607;p59">
            <a:extLst>
              <a:ext uri="{FF2B5EF4-FFF2-40B4-BE49-F238E27FC236}">
                <a16:creationId xmlns:a16="http://schemas.microsoft.com/office/drawing/2014/main" id="{C4DAE966-2126-40DD-9829-9F6ADE2F778B}"/>
              </a:ext>
            </a:extLst>
          </p:cNvPr>
          <p:cNvSpPr txBox="1"/>
          <p:nvPr/>
        </p:nvSpPr>
        <p:spPr>
          <a:xfrm flipH="1">
            <a:off x="1447520" y="4280084"/>
            <a:ext cx="2212367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Didact Gothic"/>
                <a:cs typeface="Calibri" panose="020F0502020204030204" pitchFamily="34" charset="0"/>
                <a:sym typeface="Didact Gothic"/>
              </a:rPr>
              <a:t>Enter your text</a:t>
            </a:r>
            <a:endParaRPr dirty="0">
              <a:latin typeface="Calibri" panose="020F0502020204030204" pitchFamily="34" charset="0"/>
              <a:ea typeface="Didact Gothic"/>
              <a:cs typeface="Calibri" panose="020F0502020204030204" pitchFamily="34" charset="0"/>
              <a:sym typeface="Didact Gothic"/>
            </a:endParaRPr>
          </a:p>
        </p:txBody>
      </p:sp>
      <p:sp>
        <p:nvSpPr>
          <p:cNvPr id="125" name="Google Shape;606;p59">
            <a:extLst>
              <a:ext uri="{FF2B5EF4-FFF2-40B4-BE49-F238E27FC236}">
                <a16:creationId xmlns:a16="http://schemas.microsoft.com/office/drawing/2014/main" id="{E18D34C6-B2D3-4585-8D4C-430B3B6B04EA}"/>
              </a:ext>
            </a:extLst>
          </p:cNvPr>
          <p:cNvSpPr txBox="1"/>
          <p:nvPr/>
        </p:nvSpPr>
        <p:spPr>
          <a:xfrm flipH="1">
            <a:off x="286757" y="2182058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D0303"/>
                </a:solidFill>
                <a:latin typeface="Calibri" panose="020F0502020204030204" pitchFamily="34" charset="0"/>
                <a:ea typeface="Julius Sans One"/>
                <a:cs typeface="Calibri" panose="020F0502020204030204" pitchFamily="34" charset="0"/>
                <a:sym typeface="Julius Sans One"/>
              </a:rPr>
              <a:t>Point 1</a:t>
            </a:r>
            <a:endParaRPr sz="1800" b="1" dirty="0">
              <a:solidFill>
                <a:srgbClr val="CD0303"/>
              </a:solidFill>
              <a:latin typeface="Calibri" panose="020F0502020204030204" pitchFamily="34" charset="0"/>
              <a:ea typeface="Julius Sans One"/>
              <a:cs typeface="Calibri" panose="020F0502020204030204" pitchFamily="34" charset="0"/>
              <a:sym typeface="Julius Sans One"/>
            </a:endParaRPr>
          </a:p>
        </p:txBody>
      </p:sp>
      <p:sp>
        <p:nvSpPr>
          <p:cNvPr id="126" name="Google Shape;607;p59">
            <a:extLst>
              <a:ext uri="{FF2B5EF4-FFF2-40B4-BE49-F238E27FC236}">
                <a16:creationId xmlns:a16="http://schemas.microsoft.com/office/drawing/2014/main" id="{8958033A-315E-4DFE-80B3-25B9529AEBB2}"/>
              </a:ext>
            </a:extLst>
          </p:cNvPr>
          <p:cNvSpPr txBox="1"/>
          <p:nvPr/>
        </p:nvSpPr>
        <p:spPr>
          <a:xfrm flipH="1">
            <a:off x="2737979" y="1934419"/>
            <a:ext cx="2212367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Didact Gothic"/>
                <a:cs typeface="Calibri" panose="020F0502020204030204" pitchFamily="34" charset="0"/>
                <a:sym typeface="Didact Gothic"/>
              </a:rPr>
              <a:t>Enter your text</a:t>
            </a:r>
            <a:endParaRPr dirty="0">
              <a:latin typeface="Calibri" panose="020F0502020204030204" pitchFamily="34" charset="0"/>
              <a:ea typeface="Didact Gothic"/>
              <a:cs typeface="Calibri" panose="020F0502020204030204" pitchFamily="34" charset="0"/>
              <a:sym typeface="Didact Gothic"/>
            </a:endParaRPr>
          </a:p>
        </p:txBody>
      </p:sp>
      <p:sp>
        <p:nvSpPr>
          <p:cNvPr id="129" name="Google Shape;606;p59">
            <a:extLst>
              <a:ext uri="{FF2B5EF4-FFF2-40B4-BE49-F238E27FC236}">
                <a16:creationId xmlns:a16="http://schemas.microsoft.com/office/drawing/2014/main" id="{DDE07038-0BA0-47E6-AD2F-8B501F71E46E}"/>
              </a:ext>
            </a:extLst>
          </p:cNvPr>
          <p:cNvSpPr txBox="1"/>
          <p:nvPr/>
        </p:nvSpPr>
        <p:spPr>
          <a:xfrm flipH="1">
            <a:off x="2935612" y="1621315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D0303"/>
                </a:solidFill>
                <a:latin typeface="Calibri" panose="020F0502020204030204" pitchFamily="34" charset="0"/>
                <a:ea typeface="Julius Sans One"/>
                <a:cs typeface="Calibri" panose="020F0502020204030204" pitchFamily="34" charset="0"/>
                <a:sym typeface="Julius Sans One"/>
              </a:rPr>
              <a:t>Point 3</a:t>
            </a:r>
            <a:endParaRPr sz="1800" b="1" dirty="0">
              <a:solidFill>
                <a:srgbClr val="CD0303"/>
              </a:solidFill>
              <a:latin typeface="Calibri" panose="020F0502020204030204" pitchFamily="34" charset="0"/>
              <a:ea typeface="Julius Sans One"/>
              <a:cs typeface="Calibri" panose="020F0502020204030204" pitchFamily="34" charset="0"/>
              <a:sym typeface="Julius Sans One"/>
            </a:endParaRPr>
          </a:p>
        </p:txBody>
      </p:sp>
      <p:sp>
        <p:nvSpPr>
          <p:cNvPr id="133" name="Google Shape;607;p59">
            <a:extLst>
              <a:ext uri="{FF2B5EF4-FFF2-40B4-BE49-F238E27FC236}">
                <a16:creationId xmlns:a16="http://schemas.microsoft.com/office/drawing/2014/main" id="{F7DA9878-4C83-4F2D-89B0-05A11A58C954}"/>
              </a:ext>
            </a:extLst>
          </p:cNvPr>
          <p:cNvSpPr txBox="1"/>
          <p:nvPr/>
        </p:nvSpPr>
        <p:spPr>
          <a:xfrm flipH="1">
            <a:off x="4124601" y="3702826"/>
            <a:ext cx="2212367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Didact Gothic"/>
                <a:cs typeface="Calibri" panose="020F0502020204030204" pitchFamily="34" charset="0"/>
                <a:sym typeface="Didact Gothic"/>
              </a:rPr>
              <a:t>Enter your text</a:t>
            </a:r>
            <a:endParaRPr dirty="0">
              <a:latin typeface="Calibri" panose="020F0502020204030204" pitchFamily="34" charset="0"/>
              <a:ea typeface="Didact Gothic"/>
              <a:cs typeface="Calibri" panose="020F0502020204030204" pitchFamily="34" charset="0"/>
              <a:sym typeface="Didact Gothic"/>
            </a:endParaRPr>
          </a:p>
        </p:txBody>
      </p:sp>
      <p:sp>
        <p:nvSpPr>
          <p:cNvPr id="134" name="Google Shape;606;p59">
            <a:extLst>
              <a:ext uri="{FF2B5EF4-FFF2-40B4-BE49-F238E27FC236}">
                <a16:creationId xmlns:a16="http://schemas.microsoft.com/office/drawing/2014/main" id="{CCF4282E-E652-45C8-BD09-04E17DD9BCCB}"/>
              </a:ext>
            </a:extLst>
          </p:cNvPr>
          <p:cNvSpPr txBox="1"/>
          <p:nvPr/>
        </p:nvSpPr>
        <p:spPr>
          <a:xfrm flipH="1">
            <a:off x="4322234" y="3378688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D0303"/>
                </a:solidFill>
                <a:latin typeface="Calibri" panose="020F0502020204030204" pitchFamily="34" charset="0"/>
                <a:ea typeface="Julius Sans One"/>
                <a:cs typeface="Calibri" panose="020F0502020204030204" pitchFamily="34" charset="0"/>
                <a:sym typeface="Julius Sans One"/>
              </a:rPr>
              <a:t>Point 4</a:t>
            </a:r>
            <a:endParaRPr sz="1800" b="1" dirty="0">
              <a:solidFill>
                <a:srgbClr val="CD0303"/>
              </a:solidFill>
              <a:latin typeface="Calibri" panose="020F0502020204030204" pitchFamily="34" charset="0"/>
              <a:ea typeface="Julius Sans One"/>
              <a:cs typeface="Calibri" panose="020F0502020204030204" pitchFamily="34" charset="0"/>
              <a:sym typeface="Julius Sans One"/>
            </a:endParaRPr>
          </a:p>
        </p:txBody>
      </p:sp>
      <p:sp>
        <p:nvSpPr>
          <p:cNvPr id="135" name="Google Shape;606;p59">
            <a:extLst>
              <a:ext uri="{FF2B5EF4-FFF2-40B4-BE49-F238E27FC236}">
                <a16:creationId xmlns:a16="http://schemas.microsoft.com/office/drawing/2014/main" id="{AD02BB44-BD6D-4D8A-B1CA-8958868A267D}"/>
              </a:ext>
            </a:extLst>
          </p:cNvPr>
          <p:cNvSpPr txBox="1"/>
          <p:nvPr/>
        </p:nvSpPr>
        <p:spPr>
          <a:xfrm flipH="1">
            <a:off x="5592290" y="1075752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D0303"/>
                </a:solidFill>
                <a:latin typeface="Calibri" panose="020F0502020204030204" pitchFamily="34" charset="0"/>
                <a:ea typeface="Julius Sans One"/>
                <a:cs typeface="Calibri" panose="020F0502020204030204" pitchFamily="34" charset="0"/>
                <a:sym typeface="Julius Sans One"/>
              </a:rPr>
              <a:t>Point 5</a:t>
            </a:r>
            <a:endParaRPr sz="1800" b="1" dirty="0">
              <a:solidFill>
                <a:srgbClr val="CD0303"/>
              </a:solidFill>
              <a:latin typeface="Calibri" panose="020F0502020204030204" pitchFamily="34" charset="0"/>
              <a:ea typeface="Julius Sans One"/>
              <a:cs typeface="Calibri" panose="020F0502020204030204" pitchFamily="34" charset="0"/>
              <a:sym typeface="Julius Sans One"/>
            </a:endParaRPr>
          </a:p>
        </p:txBody>
      </p:sp>
      <p:sp>
        <p:nvSpPr>
          <p:cNvPr id="136" name="Google Shape;607;p59">
            <a:extLst>
              <a:ext uri="{FF2B5EF4-FFF2-40B4-BE49-F238E27FC236}">
                <a16:creationId xmlns:a16="http://schemas.microsoft.com/office/drawing/2014/main" id="{D74CE309-F4B0-4E78-A281-D3FF53708266}"/>
              </a:ext>
            </a:extLst>
          </p:cNvPr>
          <p:cNvSpPr txBox="1"/>
          <p:nvPr/>
        </p:nvSpPr>
        <p:spPr>
          <a:xfrm flipH="1">
            <a:off x="5394656" y="1373112"/>
            <a:ext cx="2212367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Didact Gothic"/>
                <a:cs typeface="Calibri" panose="020F0502020204030204" pitchFamily="34" charset="0"/>
                <a:sym typeface="Didact Gothic"/>
              </a:rPr>
              <a:t>Enter your text</a:t>
            </a:r>
            <a:endParaRPr dirty="0">
              <a:latin typeface="Calibri" panose="020F0502020204030204" pitchFamily="34" charset="0"/>
              <a:ea typeface="Didact Gothic"/>
              <a:cs typeface="Calibri" panose="020F0502020204030204" pitchFamily="34" charset="0"/>
              <a:sym typeface="Didact Gothic"/>
            </a:endParaRPr>
          </a:p>
        </p:txBody>
      </p:sp>
      <p:sp>
        <p:nvSpPr>
          <p:cNvPr id="137" name="Google Shape;606;p59">
            <a:extLst>
              <a:ext uri="{FF2B5EF4-FFF2-40B4-BE49-F238E27FC236}">
                <a16:creationId xmlns:a16="http://schemas.microsoft.com/office/drawing/2014/main" id="{2FDC80D4-CA03-424D-A3C0-823FD2B20BB2}"/>
              </a:ext>
            </a:extLst>
          </p:cNvPr>
          <p:cNvSpPr txBox="1"/>
          <p:nvPr/>
        </p:nvSpPr>
        <p:spPr>
          <a:xfrm flipH="1">
            <a:off x="6854316" y="2796765"/>
            <a:ext cx="18171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D0303"/>
                </a:solidFill>
                <a:latin typeface="Calibri" panose="020F0502020204030204" pitchFamily="34" charset="0"/>
                <a:ea typeface="Julius Sans One"/>
                <a:cs typeface="Calibri" panose="020F0502020204030204" pitchFamily="34" charset="0"/>
                <a:sym typeface="Julius Sans One"/>
              </a:rPr>
              <a:t>P</a:t>
            </a:r>
            <a:r>
              <a:rPr lang="en" sz="1800" b="1" dirty="0">
                <a:solidFill>
                  <a:srgbClr val="CD0303"/>
                </a:solidFill>
                <a:latin typeface="Calibri" panose="020F0502020204030204" pitchFamily="34" charset="0"/>
                <a:ea typeface="Julius Sans One"/>
                <a:cs typeface="Calibri" panose="020F0502020204030204" pitchFamily="34" charset="0"/>
                <a:sym typeface="Julius Sans One"/>
              </a:rPr>
              <a:t>oint 6</a:t>
            </a:r>
            <a:endParaRPr sz="1800" b="1" dirty="0">
              <a:solidFill>
                <a:srgbClr val="CD0303"/>
              </a:solidFill>
              <a:latin typeface="Calibri" panose="020F0502020204030204" pitchFamily="34" charset="0"/>
              <a:ea typeface="Julius Sans One"/>
              <a:cs typeface="Calibri" panose="020F0502020204030204" pitchFamily="34" charset="0"/>
              <a:sym typeface="Julius Sans One"/>
            </a:endParaRPr>
          </a:p>
        </p:txBody>
      </p:sp>
      <p:sp>
        <p:nvSpPr>
          <p:cNvPr id="138" name="Google Shape;607;p59">
            <a:extLst>
              <a:ext uri="{FF2B5EF4-FFF2-40B4-BE49-F238E27FC236}">
                <a16:creationId xmlns:a16="http://schemas.microsoft.com/office/drawing/2014/main" id="{37704D1A-BD18-4648-9ACD-27B15E9E1562}"/>
              </a:ext>
            </a:extLst>
          </p:cNvPr>
          <p:cNvSpPr txBox="1"/>
          <p:nvPr/>
        </p:nvSpPr>
        <p:spPr>
          <a:xfrm flipH="1">
            <a:off x="6656682" y="3170896"/>
            <a:ext cx="2212367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Didact Gothic"/>
                <a:cs typeface="Calibri" panose="020F0502020204030204" pitchFamily="34" charset="0"/>
                <a:sym typeface="Didact Gothic"/>
              </a:rPr>
              <a:t>Enter your text</a:t>
            </a:r>
            <a:endParaRPr dirty="0">
              <a:latin typeface="Calibri" panose="020F0502020204030204" pitchFamily="34" charset="0"/>
              <a:ea typeface="Didact Gothic"/>
              <a:cs typeface="Calibri" panose="020F0502020204030204" pitchFamily="34" charset="0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7117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CF176C-DCC8-47EF-9447-F4ED559B4602}"/>
              </a:ext>
            </a:extLst>
          </p:cNvPr>
          <p:cNvSpPr txBox="1"/>
          <p:nvPr/>
        </p:nvSpPr>
        <p:spPr>
          <a:xfrm>
            <a:off x="1010905" y="80315"/>
            <a:ext cx="2914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COST DISTRIBUTION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3997AC5-6566-4A22-9B26-9AFF7688267E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B730566-0DA7-49E8-B9E4-CDE64D2EB40F}"/>
              </a:ext>
            </a:extLst>
          </p:cNvPr>
          <p:cNvGrpSpPr/>
          <p:nvPr/>
        </p:nvGrpSpPr>
        <p:grpSpPr>
          <a:xfrm>
            <a:off x="5622232" y="2284740"/>
            <a:ext cx="2087333" cy="2362830"/>
            <a:chOff x="2896345" y="1256682"/>
            <a:chExt cx="3351312" cy="2960912"/>
          </a:xfrm>
        </p:grpSpPr>
        <p:sp>
          <p:nvSpPr>
            <p:cNvPr id="73" name="Oval 51">
              <a:extLst>
                <a:ext uri="{FF2B5EF4-FFF2-40B4-BE49-F238E27FC236}">
                  <a16:creationId xmlns:a16="http://schemas.microsoft.com/office/drawing/2014/main" id="{EC1EFC3D-B35C-4245-A446-C9350CCF8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998" y="1256682"/>
              <a:ext cx="2959942" cy="29609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 dirty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74" name="Oval 51">
              <a:extLst>
                <a:ext uri="{FF2B5EF4-FFF2-40B4-BE49-F238E27FC236}">
                  <a16:creationId xmlns:a16="http://schemas.microsoft.com/office/drawing/2014/main" id="{E6E02C77-BEA0-4866-AA9E-D22EA80B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5044" y="1624850"/>
              <a:ext cx="2223848" cy="2224577"/>
            </a:xfrm>
            <a:prstGeom prst="ellipse">
              <a:avLst/>
            </a:prstGeom>
            <a:solidFill>
              <a:sysClr val="window" lastClr="FFFFFF"/>
            </a:soli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2427D3E-ABD8-4E2F-914C-F5DAD0B6059E}"/>
                </a:ext>
              </a:extLst>
            </p:cNvPr>
            <p:cNvGrpSpPr/>
            <p:nvPr/>
          </p:nvGrpSpPr>
          <p:grpSpPr>
            <a:xfrm>
              <a:off x="3151074" y="1550583"/>
              <a:ext cx="814388" cy="543703"/>
              <a:chOff x="2657475" y="2508801"/>
              <a:chExt cx="1085850" cy="724937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6BAE496-E189-4CB7-A5EB-FB06BFC85EB9}"/>
                  </a:ext>
                </a:extLst>
              </p:cNvPr>
              <p:cNvCxnSpPr/>
              <p:nvPr/>
            </p:nvCxnSpPr>
            <p:spPr>
              <a:xfrm>
                <a:off x="2657475" y="2510954"/>
                <a:ext cx="495300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A757238-D6D1-4164-AD26-BEB373E7073A}"/>
                  </a:ext>
                </a:extLst>
              </p:cNvPr>
              <p:cNvCxnSpPr/>
              <p:nvPr/>
            </p:nvCxnSpPr>
            <p:spPr>
              <a:xfrm>
                <a:off x="3152775" y="2508801"/>
                <a:ext cx="590550" cy="724937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  <a:tailEnd type="oval"/>
              </a:ln>
              <a:effectLst/>
            </p:spPr>
          </p:cxn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2F9D0C3-F8C5-45F9-ADF0-F881C43E21F5}"/>
                </a:ext>
              </a:extLst>
            </p:cNvPr>
            <p:cNvSpPr/>
            <p:nvPr/>
          </p:nvSpPr>
          <p:spPr>
            <a:xfrm>
              <a:off x="2896345" y="1400122"/>
              <a:ext cx="304151" cy="304151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kern="0" dirty="0">
                  <a:solidFill>
                    <a:prstClr val="white"/>
                  </a:solidFill>
                  <a:latin typeface="Calibri Light"/>
                  <a:cs typeface="+mn-cs"/>
                </a:rPr>
                <a:t>A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803A0E4-C46A-4985-8E00-4EB0131CD626}"/>
                </a:ext>
              </a:extLst>
            </p:cNvPr>
            <p:cNvGrpSpPr/>
            <p:nvPr/>
          </p:nvGrpSpPr>
          <p:grpSpPr>
            <a:xfrm>
              <a:off x="5178539" y="1550583"/>
              <a:ext cx="814388" cy="543703"/>
              <a:chOff x="5360762" y="2508801"/>
              <a:chExt cx="1085850" cy="724937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CFDCC93F-0D47-4ADD-9DB7-3CF1D80952E7}"/>
                  </a:ext>
                </a:extLst>
              </p:cNvPr>
              <p:cNvCxnSpPr/>
              <p:nvPr/>
            </p:nvCxnSpPr>
            <p:spPr>
              <a:xfrm flipH="1">
                <a:off x="5951312" y="2510954"/>
                <a:ext cx="495300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4BF9459-F229-44B9-A3B0-C881674DC79D}"/>
                  </a:ext>
                </a:extLst>
              </p:cNvPr>
              <p:cNvCxnSpPr/>
              <p:nvPr/>
            </p:nvCxnSpPr>
            <p:spPr>
              <a:xfrm flipH="1">
                <a:off x="5360762" y="2508801"/>
                <a:ext cx="590550" cy="724937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  <a:tailEnd type="oval"/>
              </a:ln>
              <a:effectLst/>
            </p:spPr>
          </p:cxn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C8D4CDA-07F6-4881-84CE-B7484395081D}"/>
                </a:ext>
              </a:extLst>
            </p:cNvPr>
            <p:cNvSpPr/>
            <p:nvPr/>
          </p:nvSpPr>
          <p:spPr>
            <a:xfrm flipH="1">
              <a:off x="5943506" y="1400122"/>
              <a:ext cx="304151" cy="304151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kern="0" dirty="0">
                  <a:solidFill>
                    <a:prstClr val="white"/>
                  </a:solidFill>
                  <a:latin typeface="Calibri Light"/>
                  <a:cs typeface="+mn-cs"/>
                </a:rPr>
                <a:t>C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00D5552-08A2-4BB6-BA52-9B1A2DD159E1}"/>
                </a:ext>
              </a:extLst>
            </p:cNvPr>
            <p:cNvGrpSpPr/>
            <p:nvPr/>
          </p:nvGrpSpPr>
          <p:grpSpPr>
            <a:xfrm>
              <a:off x="3151074" y="3360432"/>
              <a:ext cx="814388" cy="543703"/>
              <a:chOff x="2657475" y="4921934"/>
              <a:chExt cx="1085850" cy="724937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306C69E-28E6-40AE-812E-F07AFCFF3140}"/>
                  </a:ext>
                </a:extLst>
              </p:cNvPr>
              <p:cNvCxnSpPr/>
              <p:nvPr/>
            </p:nvCxnSpPr>
            <p:spPr>
              <a:xfrm flipV="1">
                <a:off x="2657475" y="5644718"/>
                <a:ext cx="495300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E1173B5-6D7F-4DE8-B8CE-BE412E521B80}"/>
                  </a:ext>
                </a:extLst>
              </p:cNvPr>
              <p:cNvCxnSpPr/>
              <p:nvPr/>
            </p:nvCxnSpPr>
            <p:spPr>
              <a:xfrm flipV="1">
                <a:off x="3152775" y="4921934"/>
                <a:ext cx="590550" cy="724937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  <a:tailEnd type="oval"/>
              </a:ln>
              <a:effectLst/>
            </p:spPr>
          </p:cxn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531AC8B-DEC6-4485-B359-BE679A3FD916}"/>
                </a:ext>
              </a:extLst>
            </p:cNvPr>
            <p:cNvSpPr/>
            <p:nvPr/>
          </p:nvSpPr>
          <p:spPr>
            <a:xfrm>
              <a:off x="2896345" y="3750445"/>
              <a:ext cx="304151" cy="304151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kern="0" dirty="0">
                  <a:solidFill>
                    <a:prstClr val="white"/>
                  </a:solidFill>
                  <a:latin typeface="Calibri Light"/>
                  <a:cs typeface="+mn-cs"/>
                </a:rPr>
                <a:t>B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0343704-5744-42E9-A883-3211D58A9A75}"/>
                </a:ext>
              </a:extLst>
            </p:cNvPr>
            <p:cNvGrpSpPr/>
            <p:nvPr/>
          </p:nvGrpSpPr>
          <p:grpSpPr>
            <a:xfrm>
              <a:off x="5178539" y="3360432"/>
              <a:ext cx="814388" cy="543703"/>
              <a:chOff x="5360762" y="4921934"/>
              <a:chExt cx="1085850" cy="724937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7D5EF05-FB1C-4E18-9AD9-F4D040299873}"/>
                  </a:ext>
                </a:extLst>
              </p:cNvPr>
              <p:cNvCxnSpPr/>
              <p:nvPr/>
            </p:nvCxnSpPr>
            <p:spPr>
              <a:xfrm flipH="1" flipV="1">
                <a:off x="5951312" y="5644718"/>
                <a:ext cx="495300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3EAC85E-D58E-4323-96C7-9B4A14C3DFCD}"/>
                  </a:ext>
                </a:extLst>
              </p:cNvPr>
              <p:cNvCxnSpPr/>
              <p:nvPr/>
            </p:nvCxnSpPr>
            <p:spPr>
              <a:xfrm flipH="1" flipV="1">
                <a:off x="5360762" y="4921934"/>
                <a:ext cx="590550" cy="724937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  <a:tailEnd type="oval"/>
              </a:ln>
              <a:effectLst/>
            </p:spPr>
          </p:cxnSp>
        </p:grp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3B2BD9A-A71A-4194-A2B5-49D0CD5A0AA5}"/>
                </a:ext>
              </a:extLst>
            </p:cNvPr>
            <p:cNvSpPr/>
            <p:nvPr/>
          </p:nvSpPr>
          <p:spPr>
            <a:xfrm flipH="1">
              <a:off x="5943506" y="3750445"/>
              <a:ext cx="304151" cy="304151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kern="0" dirty="0">
                  <a:solidFill>
                    <a:prstClr val="white"/>
                  </a:solidFill>
                  <a:latin typeface="Calibri Light"/>
                  <a:cs typeface="+mn-cs"/>
                </a:rPr>
                <a:t>D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1308505-681E-4D7E-8CF5-AAB7939AFA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5762" y="2231812"/>
              <a:ext cx="270000" cy="270000"/>
              <a:chOff x="7035800" y="3597275"/>
              <a:chExt cx="369888" cy="369888"/>
            </a:xfrm>
            <a:solidFill>
              <a:sysClr val="window" lastClr="FFFFFF"/>
            </a:solidFill>
          </p:grpSpPr>
          <p:sp>
            <p:nvSpPr>
              <p:cNvPr id="145" name="Freeform 68">
                <a:extLst>
                  <a:ext uri="{FF2B5EF4-FFF2-40B4-BE49-F238E27FC236}">
                    <a16:creationId xmlns:a16="http://schemas.microsoft.com/office/drawing/2014/main" id="{FFAFB197-95FC-45FB-A76A-70AC35935D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5663" y="3767138"/>
                <a:ext cx="200025" cy="200025"/>
              </a:xfrm>
              <a:custGeom>
                <a:avLst/>
                <a:gdLst>
                  <a:gd name="T0" fmla="*/ 26 w 52"/>
                  <a:gd name="T1" fmla="*/ 52 h 52"/>
                  <a:gd name="T2" fmla="*/ 0 w 52"/>
                  <a:gd name="T3" fmla="*/ 26 h 52"/>
                  <a:gd name="T4" fmla="*/ 26 w 52"/>
                  <a:gd name="T5" fmla="*/ 0 h 52"/>
                  <a:gd name="T6" fmla="*/ 52 w 52"/>
                  <a:gd name="T7" fmla="*/ 26 h 52"/>
                  <a:gd name="T8" fmla="*/ 26 w 52"/>
                  <a:gd name="T9" fmla="*/ 52 h 52"/>
                  <a:gd name="T10" fmla="*/ 26 w 52"/>
                  <a:gd name="T11" fmla="*/ 4 h 52"/>
                  <a:gd name="T12" fmla="*/ 4 w 52"/>
                  <a:gd name="T13" fmla="*/ 26 h 52"/>
                  <a:gd name="T14" fmla="*/ 26 w 52"/>
                  <a:gd name="T15" fmla="*/ 48 h 52"/>
                  <a:gd name="T16" fmla="*/ 48 w 52"/>
                  <a:gd name="T17" fmla="*/ 26 h 52"/>
                  <a:gd name="T18" fmla="*/ 26 w 52"/>
                  <a:gd name="T19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0" y="0"/>
                      <a:pt x="52" y="12"/>
                      <a:pt x="52" y="26"/>
                    </a:cubicBezTo>
                    <a:cubicBezTo>
                      <a:pt x="52" y="40"/>
                      <a:pt x="40" y="52"/>
                      <a:pt x="26" y="52"/>
                    </a:cubicBezTo>
                    <a:close/>
                    <a:moveTo>
                      <a:pt x="26" y="4"/>
                    </a:moveTo>
                    <a:cubicBezTo>
                      <a:pt x="14" y="4"/>
                      <a:pt x="4" y="14"/>
                      <a:pt x="4" y="26"/>
                    </a:cubicBezTo>
                    <a:cubicBezTo>
                      <a:pt x="4" y="38"/>
                      <a:pt x="14" y="48"/>
                      <a:pt x="26" y="48"/>
                    </a:cubicBezTo>
                    <a:cubicBezTo>
                      <a:pt x="38" y="48"/>
                      <a:pt x="48" y="38"/>
                      <a:pt x="48" y="26"/>
                    </a:cubicBezTo>
                    <a:cubicBezTo>
                      <a:pt x="48" y="14"/>
                      <a:pt x="38" y="4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46" name="Freeform 69">
                <a:extLst>
                  <a:ext uri="{FF2B5EF4-FFF2-40B4-BE49-F238E27FC236}">
                    <a16:creationId xmlns:a16="http://schemas.microsoft.com/office/drawing/2014/main" id="{072DA192-84FC-4EE9-9407-58D68E696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1700" y="3829050"/>
                <a:ext cx="107950" cy="76200"/>
              </a:xfrm>
              <a:custGeom>
                <a:avLst/>
                <a:gdLst>
                  <a:gd name="T0" fmla="*/ 10 w 28"/>
                  <a:gd name="T1" fmla="*/ 20 h 20"/>
                  <a:gd name="T2" fmla="*/ 9 w 28"/>
                  <a:gd name="T3" fmla="*/ 19 h 20"/>
                  <a:gd name="T4" fmla="*/ 1 w 28"/>
                  <a:gd name="T5" fmla="*/ 11 h 20"/>
                  <a:gd name="T6" fmla="*/ 1 w 28"/>
                  <a:gd name="T7" fmla="*/ 9 h 20"/>
                  <a:gd name="T8" fmla="*/ 3 w 28"/>
                  <a:gd name="T9" fmla="*/ 9 h 20"/>
                  <a:gd name="T10" fmla="*/ 10 w 28"/>
                  <a:gd name="T11" fmla="*/ 15 h 20"/>
                  <a:gd name="T12" fmla="*/ 25 w 28"/>
                  <a:gd name="T13" fmla="*/ 1 h 20"/>
                  <a:gd name="T14" fmla="*/ 27 w 28"/>
                  <a:gd name="T15" fmla="*/ 1 h 20"/>
                  <a:gd name="T16" fmla="*/ 27 w 28"/>
                  <a:gd name="T17" fmla="*/ 3 h 20"/>
                  <a:gd name="T18" fmla="*/ 11 w 28"/>
                  <a:gd name="T19" fmla="*/ 19 h 20"/>
                  <a:gd name="T20" fmla="*/ 10 w 28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20">
                    <a:moveTo>
                      <a:pt x="10" y="20"/>
                    </a:moveTo>
                    <a:cubicBezTo>
                      <a:pt x="9" y="20"/>
                      <a:pt x="9" y="20"/>
                      <a:pt x="9" y="1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1" y="8"/>
                      <a:pt x="3" y="8"/>
                      <a:pt x="3" y="9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7" y="0"/>
                      <a:pt x="27" y="1"/>
                    </a:cubicBezTo>
                    <a:cubicBezTo>
                      <a:pt x="28" y="1"/>
                      <a:pt x="28" y="3"/>
                      <a:pt x="27" y="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0"/>
                      <a:pt x="11" y="20"/>
                      <a:pt x="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FE7CD9E3-6119-4555-9EFA-2198617DC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1838" y="3689350"/>
                <a:ext cx="85725" cy="15875"/>
              </a:xfrm>
              <a:custGeom>
                <a:avLst/>
                <a:gdLst>
                  <a:gd name="T0" fmla="*/ 20 w 22"/>
                  <a:gd name="T1" fmla="*/ 4 h 4"/>
                  <a:gd name="T2" fmla="*/ 2 w 22"/>
                  <a:gd name="T3" fmla="*/ 4 h 4"/>
                  <a:gd name="T4" fmla="*/ 0 w 22"/>
                  <a:gd name="T5" fmla="*/ 2 h 4"/>
                  <a:gd name="T6" fmla="*/ 2 w 22"/>
                  <a:gd name="T7" fmla="*/ 0 h 4"/>
                  <a:gd name="T8" fmla="*/ 20 w 22"/>
                  <a:gd name="T9" fmla="*/ 0 h 4"/>
                  <a:gd name="T10" fmla="*/ 22 w 22"/>
                  <a:gd name="T11" fmla="*/ 2 h 4"/>
                  <a:gd name="T12" fmla="*/ 20 w 2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4">
                    <a:moveTo>
                      <a:pt x="20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3"/>
                      <a:pt x="2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48" name="Freeform 71">
                <a:extLst>
                  <a:ext uri="{FF2B5EF4-FFF2-40B4-BE49-F238E27FC236}">
                    <a16:creationId xmlns:a16="http://schemas.microsoft.com/office/drawing/2014/main" id="{2418F938-05AD-48B5-8469-9C64C988B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1838" y="3735388"/>
                <a:ext cx="139700" cy="15875"/>
              </a:xfrm>
              <a:custGeom>
                <a:avLst/>
                <a:gdLst>
                  <a:gd name="T0" fmla="*/ 34 w 36"/>
                  <a:gd name="T1" fmla="*/ 4 h 4"/>
                  <a:gd name="T2" fmla="*/ 2 w 36"/>
                  <a:gd name="T3" fmla="*/ 4 h 4"/>
                  <a:gd name="T4" fmla="*/ 0 w 36"/>
                  <a:gd name="T5" fmla="*/ 2 h 4"/>
                  <a:gd name="T6" fmla="*/ 2 w 36"/>
                  <a:gd name="T7" fmla="*/ 0 h 4"/>
                  <a:gd name="T8" fmla="*/ 34 w 36"/>
                  <a:gd name="T9" fmla="*/ 0 h 4"/>
                  <a:gd name="T10" fmla="*/ 36 w 36"/>
                  <a:gd name="T11" fmla="*/ 2 h 4"/>
                  <a:gd name="T12" fmla="*/ 34 w 3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2"/>
                    </a:cubicBezTo>
                    <a:cubicBezTo>
                      <a:pt x="36" y="3"/>
                      <a:pt x="35" y="4"/>
                      <a:pt x="3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49" name="Freeform 72">
                <a:extLst>
                  <a:ext uri="{FF2B5EF4-FFF2-40B4-BE49-F238E27FC236}">
                    <a16:creationId xmlns:a16="http://schemas.microsoft.com/office/drawing/2014/main" id="{C7C7C674-4617-4502-97E1-819D23759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1838" y="3783013"/>
                <a:ext cx="107950" cy="14288"/>
              </a:xfrm>
              <a:custGeom>
                <a:avLst/>
                <a:gdLst>
                  <a:gd name="T0" fmla="*/ 26 w 28"/>
                  <a:gd name="T1" fmla="*/ 4 h 4"/>
                  <a:gd name="T2" fmla="*/ 2 w 28"/>
                  <a:gd name="T3" fmla="*/ 4 h 4"/>
                  <a:gd name="T4" fmla="*/ 0 w 28"/>
                  <a:gd name="T5" fmla="*/ 2 h 4"/>
                  <a:gd name="T6" fmla="*/ 2 w 28"/>
                  <a:gd name="T7" fmla="*/ 0 h 4"/>
                  <a:gd name="T8" fmla="*/ 26 w 28"/>
                  <a:gd name="T9" fmla="*/ 0 h 4"/>
                  <a:gd name="T10" fmla="*/ 28 w 28"/>
                  <a:gd name="T11" fmla="*/ 2 h 4"/>
                  <a:gd name="T12" fmla="*/ 26 w 2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">
                    <a:moveTo>
                      <a:pt x="2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3"/>
                      <a:pt x="27" y="4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50" name="Freeform 73">
                <a:extLst>
                  <a:ext uri="{FF2B5EF4-FFF2-40B4-BE49-F238E27FC236}">
                    <a16:creationId xmlns:a16="http://schemas.microsoft.com/office/drawing/2014/main" id="{751FA649-B7AB-44AB-969D-990278FD1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1838" y="3829050"/>
                <a:ext cx="92075" cy="14288"/>
              </a:xfrm>
              <a:custGeom>
                <a:avLst/>
                <a:gdLst>
                  <a:gd name="T0" fmla="*/ 22 w 24"/>
                  <a:gd name="T1" fmla="*/ 4 h 4"/>
                  <a:gd name="T2" fmla="*/ 2 w 24"/>
                  <a:gd name="T3" fmla="*/ 4 h 4"/>
                  <a:gd name="T4" fmla="*/ 0 w 24"/>
                  <a:gd name="T5" fmla="*/ 2 h 4"/>
                  <a:gd name="T6" fmla="*/ 2 w 24"/>
                  <a:gd name="T7" fmla="*/ 0 h 4"/>
                  <a:gd name="T8" fmla="*/ 22 w 24"/>
                  <a:gd name="T9" fmla="*/ 0 h 4"/>
                  <a:gd name="T10" fmla="*/ 24 w 24"/>
                  <a:gd name="T11" fmla="*/ 2 h 4"/>
                  <a:gd name="T12" fmla="*/ 22 w 2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51" name="Freeform 74">
                <a:extLst>
                  <a:ext uri="{FF2B5EF4-FFF2-40B4-BE49-F238E27FC236}">
                    <a16:creationId xmlns:a16="http://schemas.microsoft.com/office/drawing/2014/main" id="{F34603FD-B1A5-483E-98C7-8F6316355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0" y="3597275"/>
                <a:ext cx="261938" cy="339725"/>
              </a:xfrm>
              <a:custGeom>
                <a:avLst/>
                <a:gdLst>
                  <a:gd name="T0" fmla="*/ 42 w 68"/>
                  <a:gd name="T1" fmla="*/ 88 h 88"/>
                  <a:gd name="T2" fmla="*/ 2 w 68"/>
                  <a:gd name="T3" fmla="*/ 88 h 88"/>
                  <a:gd name="T4" fmla="*/ 0 w 68"/>
                  <a:gd name="T5" fmla="*/ 86 h 88"/>
                  <a:gd name="T6" fmla="*/ 0 w 68"/>
                  <a:gd name="T7" fmla="*/ 2 h 88"/>
                  <a:gd name="T8" fmla="*/ 2 w 68"/>
                  <a:gd name="T9" fmla="*/ 0 h 88"/>
                  <a:gd name="T10" fmla="*/ 46 w 68"/>
                  <a:gd name="T11" fmla="*/ 0 h 88"/>
                  <a:gd name="T12" fmla="*/ 47 w 68"/>
                  <a:gd name="T13" fmla="*/ 1 h 88"/>
                  <a:gd name="T14" fmla="*/ 67 w 68"/>
                  <a:gd name="T15" fmla="*/ 21 h 88"/>
                  <a:gd name="T16" fmla="*/ 68 w 68"/>
                  <a:gd name="T17" fmla="*/ 22 h 88"/>
                  <a:gd name="T18" fmla="*/ 68 w 68"/>
                  <a:gd name="T19" fmla="*/ 38 h 88"/>
                  <a:gd name="T20" fmla="*/ 66 w 68"/>
                  <a:gd name="T21" fmla="*/ 40 h 88"/>
                  <a:gd name="T22" fmla="*/ 64 w 68"/>
                  <a:gd name="T23" fmla="*/ 38 h 88"/>
                  <a:gd name="T24" fmla="*/ 64 w 68"/>
                  <a:gd name="T25" fmla="*/ 23 h 88"/>
                  <a:gd name="T26" fmla="*/ 45 w 68"/>
                  <a:gd name="T27" fmla="*/ 4 h 88"/>
                  <a:gd name="T28" fmla="*/ 4 w 68"/>
                  <a:gd name="T29" fmla="*/ 4 h 88"/>
                  <a:gd name="T30" fmla="*/ 4 w 68"/>
                  <a:gd name="T31" fmla="*/ 84 h 88"/>
                  <a:gd name="T32" fmla="*/ 42 w 68"/>
                  <a:gd name="T33" fmla="*/ 84 h 88"/>
                  <a:gd name="T34" fmla="*/ 44 w 68"/>
                  <a:gd name="T35" fmla="*/ 86 h 88"/>
                  <a:gd name="T36" fmla="*/ 42 w 68"/>
                  <a:gd name="T37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8" h="88">
                    <a:moveTo>
                      <a:pt x="42" y="88"/>
                    </a:moveTo>
                    <a:cubicBezTo>
                      <a:pt x="2" y="88"/>
                      <a:pt x="2" y="88"/>
                      <a:pt x="2" y="88"/>
                    </a:cubicBezTo>
                    <a:cubicBezTo>
                      <a:pt x="1" y="88"/>
                      <a:pt x="0" y="87"/>
                      <a:pt x="0" y="8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7" y="0"/>
                      <a:pt x="47" y="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8" y="21"/>
                      <a:pt x="68" y="21"/>
                      <a:pt x="68" y="22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39"/>
                      <a:pt x="67" y="40"/>
                      <a:pt x="66" y="40"/>
                    </a:cubicBezTo>
                    <a:cubicBezTo>
                      <a:pt x="65" y="40"/>
                      <a:pt x="64" y="39"/>
                      <a:pt x="64" y="38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3" y="84"/>
                      <a:pt x="44" y="85"/>
                      <a:pt x="44" y="86"/>
                    </a:cubicBezTo>
                    <a:cubicBezTo>
                      <a:pt x="44" y="87"/>
                      <a:pt x="43" y="88"/>
                      <a:pt x="42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52" name="Freeform 75">
                <a:extLst>
                  <a:ext uri="{FF2B5EF4-FFF2-40B4-BE49-F238E27FC236}">
                    <a16:creationId xmlns:a16="http://schemas.microsoft.com/office/drawing/2014/main" id="{F45E5CDE-4AD4-4681-8735-959363070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5663" y="3597275"/>
                <a:ext cx="92075" cy="92075"/>
              </a:xfrm>
              <a:custGeom>
                <a:avLst/>
                <a:gdLst>
                  <a:gd name="T0" fmla="*/ 22 w 24"/>
                  <a:gd name="T1" fmla="*/ 24 h 24"/>
                  <a:gd name="T2" fmla="*/ 2 w 24"/>
                  <a:gd name="T3" fmla="*/ 24 h 24"/>
                  <a:gd name="T4" fmla="*/ 0 w 24"/>
                  <a:gd name="T5" fmla="*/ 22 h 24"/>
                  <a:gd name="T6" fmla="*/ 0 w 24"/>
                  <a:gd name="T7" fmla="*/ 2 h 24"/>
                  <a:gd name="T8" fmla="*/ 2 w 24"/>
                  <a:gd name="T9" fmla="*/ 0 h 24"/>
                  <a:gd name="T10" fmla="*/ 4 w 24"/>
                  <a:gd name="T11" fmla="*/ 2 h 24"/>
                  <a:gd name="T12" fmla="*/ 4 w 24"/>
                  <a:gd name="T13" fmla="*/ 20 h 24"/>
                  <a:gd name="T14" fmla="*/ 22 w 24"/>
                  <a:gd name="T15" fmla="*/ 20 h 24"/>
                  <a:gd name="T16" fmla="*/ 24 w 24"/>
                  <a:gd name="T17" fmla="*/ 22 h 24"/>
                  <a:gd name="T18" fmla="*/ 22 w 24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22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0"/>
                      <a:pt x="24" y="21"/>
                      <a:pt x="24" y="22"/>
                    </a:cubicBezTo>
                    <a:cubicBezTo>
                      <a:pt x="24" y="23"/>
                      <a:pt x="23" y="24"/>
                      <a:pt x="2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D4F2333-85B8-430A-93C5-02748159A6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85273" y="2231812"/>
              <a:ext cx="270000" cy="270000"/>
              <a:chOff x="6948488" y="3597275"/>
              <a:chExt cx="371475" cy="371475"/>
            </a:xfrm>
            <a:solidFill>
              <a:sysClr val="window" lastClr="FFFFFF"/>
            </a:solidFill>
          </p:grpSpPr>
          <p:sp>
            <p:nvSpPr>
              <p:cNvPr id="143" name="Freeform 79">
                <a:extLst>
                  <a:ext uri="{FF2B5EF4-FFF2-40B4-BE49-F238E27FC236}">
                    <a16:creationId xmlns:a16="http://schemas.microsoft.com/office/drawing/2014/main" id="{DC86BFA7-38C5-44D1-AC58-53AE06895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48488" y="3597275"/>
                <a:ext cx="263525" cy="263525"/>
              </a:xfrm>
              <a:custGeom>
                <a:avLst/>
                <a:gdLst>
                  <a:gd name="T0" fmla="*/ 34 w 68"/>
                  <a:gd name="T1" fmla="*/ 68 h 68"/>
                  <a:gd name="T2" fmla="*/ 0 w 68"/>
                  <a:gd name="T3" fmla="*/ 34 h 68"/>
                  <a:gd name="T4" fmla="*/ 34 w 68"/>
                  <a:gd name="T5" fmla="*/ 0 h 68"/>
                  <a:gd name="T6" fmla="*/ 68 w 68"/>
                  <a:gd name="T7" fmla="*/ 34 h 68"/>
                  <a:gd name="T8" fmla="*/ 34 w 68"/>
                  <a:gd name="T9" fmla="*/ 68 h 68"/>
                  <a:gd name="T10" fmla="*/ 34 w 68"/>
                  <a:gd name="T11" fmla="*/ 4 h 68"/>
                  <a:gd name="T12" fmla="*/ 4 w 68"/>
                  <a:gd name="T13" fmla="*/ 34 h 68"/>
                  <a:gd name="T14" fmla="*/ 34 w 68"/>
                  <a:gd name="T15" fmla="*/ 64 h 68"/>
                  <a:gd name="T16" fmla="*/ 64 w 68"/>
                  <a:gd name="T17" fmla="*/ 34 h 68"/>
                  <a:gd name="T18" fmla="*/ 34 w 68"/>
                  <a:gd name="T19" fmla="*/ 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cubicBezTo>
                      <a:pt x="15" y="68"/>
                      <a:pt x="0" y="53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3" y="0"/>
                      <a:pt x="68" y="15"/>
                      <a:pt x="68" y="34"/>
                    </a:cubicBezTo>
                    <a:cubicBezTo>
                      <a:pt x="68" y="53"/>
                      <a:pt x="53" y="68"/>
                      <a:pt x="34" y="68"/>
                    </a:cubicBezTo>
                    <a:close/>
                    <a:moveTo>
                      <a:pt x="34" y="4"/>
                    </a:moveTo>
                    <a:cubicBezTo>
                      <a:pt x="17" y="4"/>
                      <a:pt x="4" y="17"/>
                      <a:pt x="4" y="34"/>
                    </a:cubicBezTo>
                    <a:cubicBezTo>
                      <a:pt x="4" y="51"/>
                      <a:pt x="17" y="64"/>
                      <a:pt x="34" y="64"/>
                    </a:cubicBezTo>
                    <a:cubicBezTo>
                      <a:pt x="51" y="64"/>
                      <a:pt x="64" y="51"/>
                      <a:pt x="64" y="34"/>
                    </a:cubicBezTo>
                    <a:cubicBezTo>
                      <a:pt x="64" y="17"/>
                      <a:pt x="51" y="4"/>
                      <a:pt x="3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44" name="Freeform 80">
                <a:extLst>
                  <a:ext uri="{FF2B5EF4-FFF2-40B4-BE49-F238E27FC236}">
                    <a16:creationId xmlns:a16="http://schemas.microsoft.com/office/drawing/2014/main" id="{4C8EF009-CA5B-4F88-963D-023D080DF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8038" y="3806825"/>
                <a:ext cx="161925" cy="161925"/>
              </a:xfrm>
              <a:custGeom>
                <a:avLst/>
                <a:gdLst>
                  <a:gd name="T0" fmla="*/ 40 w 42"/>
                  <a:gd name="T1" fmla="*/ 42 h 42"/>
                  <a:gd name="T2" fmla="*/ 39 w 42"/>
                  <a:gd name="T3" fmla="*/ 41 h 42"/>
                  <a:gd name="T4" fmla="*/ 1 w 42"/>
                  <a:gd name="T5" fmla="*/ 4 h 42"/>
                  <a:gd name="T6" fmla="*/ 1 w 42"/>
                  <a:gd name="T7" fmla="*/ 1 h 42"/>
                  <a:gd name="T8" fmla="*/ 4 w 42"/>
                  <a:gd name="T9" fmla="*/ 1 h 42"/>
                  <a:gd name="T10" fmla="*/ 41 w 42"/>
                  <a:gd name="T11" fmla="*/ 39 h 42"/>
                  <a:gd name="T12" fmla="*/ 41 w 42"/>
                  <a:gd name="T13" fmla="*/ 41 h 42"/>
                  <a:gd name="T14" fmla="*/ 40 w 42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40" y="42"/>
                    </a:moveTo>
                    <a:cubicBezTo>
                      <a:pt x="39" y="42"/>
                      <a:pt x="39" y="42"/>
                      <a:pt x="39" y="4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41"/>
                      <a:pt x="41" y="41"/>
                    </a:cubicBezTo>
                    <a:cubicBezTo>
                      <a:pt x="41" y="42"/>
                      <a:pt x="41" y="42"/>
                      <a:pt x="4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2CFE27C-3D0E-48C9-B833-F8B0F5B58A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5762" y="3072888"/>
              <a:ext cx="216923" cy="270000"/>
              <a:chOff x="5653088" y="1797050"/>
              <a:chExt cx="298450" cy="371475"/>
            </a:xfrm>
            <a:solidFill>
              <a:sysClr val="window" lastClr="FFFFFF"/>
            </a:solidFill>
          </p:grpSpPr>
          <p:sp>
            <p:nvSpPr>
              <p:cNvPr id="126" name="Freeform 84">
                <a:extLst>
                  <a:ext uri="{FF2B5EF4-FFF2-40B4-BE49-F238E27FC236}">
                    <a16:creationId xmlns:a16="http://schemas.microsoft.com/office/drawing/2014/main" id="{1F929EEC-DEA2-473C-A1CA-F109677F1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2163" y="1982788"/>
                <a:ext cx="79375" cy="107950"/>
              </a:xfrm>
              <a:custGeom>
                <a:avLst/>
                <a:gdLst>
                  <a:gd name="T0" fmla="*/ 6 w 20"/>
                  <a:gd name="T1" fmla="*/ 28 h 28"/>
                  <a:gd name="T2" fmla="*/ 2 w 20"/>
                  <a:gd name="T3" fmla="*/ 28 h 28"/>
                  <a:gd name="T4" fmla="*/ 0 w 20"/>
                  <a:gd name="T5" fmla="*/ 26 h 28"/>
                  <a:gd name="T6" fmla="*/ 2 w 20"/>
                  <a:gd name="T7" fmla="*/ 24 h 28"/>
                  <a:gd name="T8" fmla="*/ 6 w 20"/>
                  <a:gd name="T9" fmla="*/ 24 h 28"/>
                  <a:gd name="T10" fmla="*/ 16 w 20"/>
                  <a:gd name="T11" fmla="*/ 14 h 28"/>
                  <a:gd name="T12" fmla="*/ 6 w 20"/>
                  <a:gd name="T13" fmla="*/ 4 h 28"/>
                  <a:gd name="T14" fmla="*/ 2 w 20"/>
                  <a:gd name="T15" fmla="*/ 4 h 28"/>
                  <a:gd name="T16" fmla="*/ 0 w 20"/>
                  <a:gd name="T17" fmla="*/ 2 h 28"/>
                  <a:gd name="T18" fmla="*/ 2 w 20"/>
                  <a:gd name="T19" fmla="*/ 0 h 28"/>
                  <a:gd name="T20" fmla="*/ 6 w 20"/>
                  <a:gd name="T21" fmla="*/ 0 h 28"/>
                  <a:gd name="T22" fmla="*/ 20 w 20"/>
                  <a:gd name="T23" fmla="*/ 14 h 28"/>
                  <a:gd name="T24" fmla="*/ 6 w 20"/>
                  <a:gd name="T2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28">
                    <a:moveTo>
                      <a:pt x="6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25"/>
                      <a:pt x="1" y="24"/>
                      <a:pt x="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2" y="24"/>
                      <a:pt x="16" y="20"/>
                      <a:pt x="16" y="14"/>
                    </a:cubicBezTo>
                    <a:cubicBezTo>
                      <a:pt x="16" y="8"/>
                      <a:pt x="12" y="4"/>
                      <a:pt x="6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4" y="0"/>
                      <a:pt x="20" y="6"/>
                      <a:pt x="20" y="14"/>
                    </a:cubicBezTo>
                    <a:cubicBezTo>
                      <a:pt x="20" y="22"/>
                      <a:pt x="14" y="28"/>
                      <a:pt x="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29" name="Freeform 85">
                <a:extLst>
                  <a:ext uri="{FF2B5EF4-FFF2-40B4-BE49-F238E27FC236}">
                    <a16:creationId xmlns:a16="http://schemas.microsoft.com/office/drawing/2014/main" id="{7E12EA93-BCF2-4DAA-8667-407B4A5D26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68963" y="1952625"/>
                <a:ext cx="219075" cy="215900"/>
              </a:xfrm>
              <a:custGeom>
                <a:avLst/>
                <a:gdLst>
                  <a:gd name="T0" fmla="*/ 46 w 56"/>
                  <a:gd name="T1" fmla="*/ 56 h 56"/>
                  <a:gd name="T2" fmla="*/ 10 w 56"/>
                  <a:gd name="T3" fmla="*/ 56 h 56"/>
                  <a:gd name="T4" fmla="*/ 0 w 56"/>
                  <a:gd name="T5" fmla="*/ 46 h 56"/>
                  <a:gd name="T6" fmla="*/ 0 w 56"/>
                  <a:gd name="T7" fmla="*/ 2 h 56"/>
                  <a:gd name="T8" fmla="*/ 2 w 56"/>
                  <a:gd name="T9" fmla="*/ 0 h 56"/>
                  <a:gd name="T10" fmla="*/ 54 w 56"/>
                  <a:gd name="T11" fmla="*/ 0 h 56"/>
                  <a:gd name="T12" fmla="*/ 56 w 56"/>
                  <a:gd name="T13" fmla="*/ 2 h 56"/>
                  <a:gd name="T14" fmla="*/ 56 w 56"/>
                  <a:gd name="T15" fmla="*/ 46 h 56"/>
                  <a:gd name="T16" fmla="*/ 46 w 56"/>
                  <a:gd name="T17" fmla="*/ 56 h 56"/>
                  <a:gd name="T18" fmla="*/ 4 w 56"/>
                  <a:gd name="T19" fmla="*/ 4 h 56"/>
                  <a:gd name="T20" fmla="*/ 4 w 56"/>
                  <a:gd name="T21" fmla="*/ 46 h 56"/>
                  <a:gd name="T22" fmla="*/ 10 w 56"/>
                  <a:gd name="T23" fmla="*/ 52 h 56"/>
                  <a:gd name="T24" fmla="*/ 46 w 56"/>
                  <a:gd name="T25" fmla="*/ 52 h 56"/>
                  <a:gd name="T26" fmla="*/ 52 w 56"/>
                  <a:gd name="T27" fmla="*/ 46 h 56"/>
                  <a:gd name="T28" fmla="*/ 52 w 56"/>
                  <a:gd name="T29" fmla="*/ 4 h 56"/>
                  <a:gd name="T30" fmla="*/ 4 w 56"/>
                  <a:gd name="T31" fmla="*/ 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56">
                    <a:moveTo>
                      <a:pt x="46" y="56"/>
                    </a:moveTo>
                    <a:cubicBezTo>
                      <a:pt x="10" y="56"/>
                      <a:pt x="10" y="56"/>
                      <a:pt x="10" y="56"/>
                    </a:cubicBezTo>
                    <a:cubicBezTo>
                      <a:pt x="4" y="56"/>
                      <a:pt x="0" y="52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6" y="1"/>
                      <a:pt x="56" y="2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52"/>
                      <a:pt x="52" y="56"/>
                      <a:pt x="46" y="56"/>
                    </a:cubicBezTo>
                    <a:close/>
                    <a:moveTo>
                      <a:pt x="4" y="4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4" y="49"/>
                      <a:pt x="7" y="52"/>
                      <a:pt x="10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9" y="52"/>
                      <a:pt x="52" y="49"/>
                      <a:pt x="52" y="46"/>
                    </a:cubicBezTo>
                    <a:cubicBezTo>
                      <a:pt x="52" y="4"/>
                      <a:pt x="52" y="4"/>
                      <a:pt x="5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33" name="Freeform 86">
                <a:extLst>
                  <a:ext uri="{FF2B5EF4-FFF2-40B4-BE49-F238E27FC236}">
                    <a16:creationId xmlns:a16="http://schemas.microsoft.com/office/drawing/2014/main" id="{6EC5D90D-EC8A-41C3-AE24-B1CA55BB3D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53113" y="1797050"/>
                <a:ext cx="74612" cy="104775"/>
              </a:xfrm>
              <a:custGeom>
                <a:avLst/>
                <a:gdLst>
                  <a:gd name="T0" fmla="*/ 10 w 19"/>
                  <a:gd name="T1" fmla="*/ 27 h 27"/>
                  <a:gd name="T2" fmla="*/ 10 w 19"/>
                  <a:gd name="T3" fmla="*/ 27 h 27"/>
                  <a:gd name="T4" fmla="*/ 6 w 19"/>
                  <a:gd name="T5" fmla="*/ 26 h 27"/>
                  <a:gd name="T6" fmla="*/ 1 w 19"/>
                  <a:gd name="T7" fmla="*/ 21 h 27"/>
                  <a:gd name="T8" fmla="*/ 1 w 19"/>
                  <a:gd name="T9" fmla="*/ 15 h 27"/>
                  <a:gd name="T10" fmla="*/ 3 w 19"/>
                  <a:gd name="T11" fmla="*/ 11 h 27"/>
                  <a:gd name="T12" fmla="*/ 5 w 19"/>
                  <a:gd name="T13" fmla="*/ 3 h 27"/>
                  <a:gd name="T14" fmla="*/ 5 w 19"/>
                  <a:gd name="T15" fmla="*/ 1 h 27"/>
                  <a:gd name="T16" fmla="*/ 7 w 19"/>
                  <a:gd name="T17" fmla="*/ 0 h 27"/>
                  <a:gd name="T18" fmla="*/ 19 w 19"/>
                  <a:gd name="T19" fmla="*/ 17 h 27"/>
                  <a:gd name="T20" fmla="*/ 10 w 19"/>
                  <a:gd name="T21" fmla="*/ 27 h 27"/>
                  <a:gd name="T22" fmla="*/ 10 w 19"/>
                  <a:gd name="T23" fmla="*/ 6 h 27"/>
                  <a:gd name="T24" fmla="*/ 7 w 19"/>
                  <a:gd name="T25" fmla="*/ 14 h 27"/>
                  <a:gd name="T26" fmla="*/ 5 w 19"/>
                  <a:gd name="T27" fmla="*/ 16 h 27"/>
                  <a:gd name="T28" fmla="*/ 5 w 19"/>
                  <a:gd name="T29" fmla="*/ 20 h 27"/>
                  <a:gd name="T30" fmla="*/ 7 w 19"/>
                  <a:gd name="T31" fmla="*/ 22 h 27"/>
                  <a:gd name="T32" fmla="*/ 10 w 19"/>
                  <a:gd name="T33" fmla="*/ 23 h 27"/>
                  <a:gd name="T34" fmla="*/ 15 w 19"/>
                  <a:gd name="T35" fmla="*/ 17 h 27"/>
                  <a:gd name="T36" fmla="*/ 10 w 19"/>
                  <a:gd name="T37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7">
                    <a:moveTo>
                      <a:pt x="10" y="27"/>
                    </a:moveTo>
                    <a:cubicBezTo>
                      <a:pt x="10" y="27"/>
                      <a:pt x="10" y="27"/>
                      <a:pt x="10" y="27"/>
                    </a:cubicBezTo>
                    <a:cubicBezTo>
                      <a:pt x="9" y="27"/>
                      <a:pt x="7" y="26"/>
                      <a:pt x="6" y="26"/>
                    </a:cubicBezTo>
                    <a:cubicBezTo>
                      <a:pt x="4" y="25"/>
                      <a:pt x="2" y="23"/>
                      <a:pt x="1" y="21"/>
                    </a:cubicBezTo>
                    <a:cubicBezTo>
                      <a:pt x="0" y="19"/>
                      <a:pt x="0" y="17"/>
                      <a:pt x="1" y="15"/>
                    </a:cubicBezTo>
                    <a:cubicBezTo>
                      <a:pt x="2" y="13"/>
                      <a:pt x="3" y="12"/>
                      <a:pt x="3" y="11"/>
                    </a:cubicBezTo>
                    <a:cubicBezTo>
                      <a:pt x="6" y="8"/>
                      <a:pt x="7" y="7"/>
                      <a:pt x="5" y="3"/>
                    </a:cubicBezTo>
                    <a:cubicBezTo>
                      <a:pt x="4" y="3"/>
                      <a:pt x="4" y="2"/>
                      <a:pt x="5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16" y="3"/>
                      <a:pt x="19" y="11"/>
                      <a:pt x="19" y="17"/>
                    </a:cubicBezTo>
                    <a:cubicBezTo>
                      <a:pt x="18" y="23"/>
                      <a:pt x="14" y="27"/>
                      <a:pt x="10" y="27"/>
                    </a:cubicBezTo>
                    <a:close/>
                    <a:moveTo>
                      <a:pt x="10" y="6"/>
                    </a:moveTo>
                    <a:cubicBezTo>
                      <a:pt x="10" y="9"/>
                      <a:pt x="8" y="12"/>
                      <a:pt x="7" y="14"/>
                    </a:cubicBezTo>
                    <a:cubicBezTo>
                      <a:pt x="6" y="15"/>
                      <a:pt x="5" y="15"/>
                      <a:pt x="5" y="16"/>
                    </a:cubicBezTo>
                    <a:cubicBezTo>
                      <a:pt x="4" y="17"/>
                      <a:pt x="4" y="19"/>
                      <a:pt x="5" y="20"/>
                    </a:cubicBezTo>
                    <a:cubicBezTo>
                      <a:pt x="5" y="21"/>
                      <a:pt x="6" y="22"/>
                      <a:pt x="7" y="22"/>
                    </a:cubicBezTo>
                    <a:cubicBezTo>
                      <a:pt x="8" y="22"/>
                      <a:pt x="9" y="23"/>
                      <a:pt x="10" y="23"/>
                    </a:cubicBezTo>
                    <a:cubicBezTo>
                      <a:pt x="13" y="23"/>
                      <a:pt x="14" y="19"/>
                      <a:pt x="15" y="17"/>
                    </a:cubicBezTo>
                    <a:cubicBezTo>
                      <a:pt x="15" y="13"/>
                      <a:pt x="14" y="8"/>
                      <a:pt x="1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34" name="Freeform 87">
                <a:extLst>
                  <a:ext uri="{FF2B5EF4-FFF2-40B4-BE49-F238E27FC236}">
                    <a16:creationId xmlns:a16="http://schemas.microsoft.com/office/drawing/2014/main" id="{D58FB4F6-7F70-4CC4-A08E-DE9D9E4CB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6125" y="1878013"/>
                <a:ext cx="58737" cy="88900"/>
              </a:xfrm>
              <a:custGeom>
                <a:avLst/>
                <a:gdLst>
                  <a:gd name="T0" fmla="*/ 2 w 15"/>
                  <a:gd name="T1" fmla="*/ 23 h 23"/>
                  <a:gd name="T2" fmla="*/ 1 w 15"/>
                  <a:gd name="T3" fmla="*/ 23 h 23"/>
                  <a:gd name="T4" fmla="*/ 0 w 15"/>
                  <a:gd name="T5" fmla="*/ 20 h 23"/>
                  <a:gd name="T6" fmla="*/ 11 w 15"/>
                  <a:gd name="T7" fmla="*/ 1 h 23"/>
                  <a:gd name="T8" fmla="*/ 13 w 15"/>
                  <a:gd name="T9" fmla="*/ 1 h 23"/>
                  <a:gd name="T10" fmla="*/ 14 w 15"/>
                  <a:gd name="T11" fmla="*/ 3 h 23"/>
                  <a:gd name="T12" fmla="*/ 4 w 15"/>
                  <a:gd name="T13" fmla="*/ 22 h 23"/>
                  <a:gd name="T14" fmla="*/ 2 w 15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23">
                    <a:moveTo>
                      <a:pt x="2" y="23"/>
                    </a:moveTo>
                    <a:cubicBezTo>
                      <a:pt x="2" y="23"/>
                      <a:pt x="1" y="23"/>
                      <a:pt x="1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1"/>
                      <a:pt x="15" y="2"/>
                      <a:pt x="1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3"/>
                      <a:pt x="3" y="23"/>
                      <a:pt x="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35" name="Freeform 88">
                <a:extLst>
                  <a:ext uri="{FF2B5EF4-FFF2-40B4-BE49-F238E27FC236}">
                    <a16:creationId xmlns:a16="http://schemas.microsoft.com/office/drawing/2014/main" id="{629DBB83-12E2-4AB7-8162-CA67FD6F6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288" y="1882775"/>
                <a:ext cx="44450" cy="84138"/>
              </a:xfrm>
              <a:custGeom>
                <a:avLst/>
                <a:gdLst>
                  <a:gd name="T0" fmla="*/ 2 w 11"/>
                  <a:gd name="T1" fmla="*/ 22 h 22"/>
                  <a:gd name="T2" fmla="*/ 1 w 11"/>
                  <a:gd name="T3" fmla="*/ 22 h 22"/>
                  <a:gd name="T4" fmla="*/ 0 w 11"/>
                  <a:gd name="T5" fmla="*/ 19 h 22"/>
                  <a:gd name="T6" fmla="*/ 7 w 11"/>
                  <a:gd name="T7" fmla="*/ 2 h 22"/>
                  <a:gd name="T8" fmla="*/ 9 w 11"/>
                  <a:gd name="T9" fmla="*/ 1 h 22"/>
                  <a:gd name="T10" fmla="*/ 10 w 11"/>
                  <a:gd name="T11" fmla="*/ 3 h 22"/>
                  <a:gd name="T12" fmla="*/ 4 w 11"/>
                  <a:gd name="T13" fmla="*/ 21 h 22"/>
                  <a:gd name="T14" fmla="*/ 2 w 11"/>
                  <a:gd name="T1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2">
                    <a:moveTo>
                      <a:pt x="2" y="22"/>
                    </a:moveTo>
                    <a:cubicBezTo>
                      <a:pt x="2" y="22"/>
                      <a:pt x="2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1" y="2"/>
                      <a:pt x="10" y="3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2"/>
                      <a:pt x="3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36" name="Freeform 89">
                <a:extLst>
                  <a:ext uri="{FF2B5EF4-FFF2-40B4-BE49-F238E27FC236}">
                    <a16:creationId xmlns:a16="http://schemas.microsoft.com/office/drawing/2014/main" id="{479FFC6A-4D56-4A0E-9908-FBB8726748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3088" y="1858963"/>
                <a:ext cx="93662" cy="107950"/>
              </a:xfrm>
              <a:custGeom>
                <a:avLst/>
                <a:gdLst>
                  <a:gd name="T0" fmla="*/ 22 w 24"/>
                  <a:gd name="T1" fmla="*/ 28 h 28"/>
                  <a:gd name="T2" fmla="*/ 22 w 24"/>
                  <a:gd name="T3" fmla="*/ 28 h 28"/>
                  <a:gd name="T4" fmla="*/ 10 w 24"/>
                  <a:gd name="T5" fmla="*/ 28 h 28"/>
                  <a:gd name="T6" fmla="*/ 8 w 24"/>
                  <a:gd name="T7" fmla="*/ 27 h 28"/>
                  <a:gd name="T8" fmla="*/ 2 w 24"/>
                  <a:gd name="T9" fmla="*/ 15 h 28"/>
                  <a:gd name="T10" fmla="*/ 2 w 24"/>
                  <a:gd name="T11" fmla="*/ 14 h 28"/>
                  <a:gd name="T12" fmla="*/ 0 w 24"/>
                  <a:gd name="T13" fmla="*/ 2 h 28"/>
                  <a:gd name="T14" fmla="*/ 1 w 24"/>
                  <a:gd name="T15" fmla="*/ 0 h 28"/>
                  <a:gd name="T16" fmla="*/ 3 w 24"/>
                  <a:gd name="T17" fmla="*/ 0 h 28"/>
                  <a:gd name="T18" fmla="*/ 13 w 24"/>
                  <a:gd name="T19" fmla="*/ 6 h 28"/>
                  <a:gd name="T20" fmla="*/ 14 w 24"/>
                  <a:gd name="T21" fmla="*/ 7 h 28"/>
                  <a:gd name="T22" fmla="*/ 24 w 24"/>
                  <a:gd name="T23" fmla="*/ 25 h 28"/>
                  <a:gd name="T24" fmla="*/ 24 w 24"/>
                  <a:gd name="T25" fmla="*/ 26 h 28"/>
                  <a:gd name="T26" fmla="*/ 22 w 24"/>
                  <a:gd name="T27" fmla="*/ 28 h 28"/>
                  <a:gd name="T28" fmla="*/ 11 w 24"/>
                  <a:gd name="T29" fmla="*/ 24 h 28"/>
                  <a:gd name="T30" fmla="*/ 19 w 24"/>
                  <a:gd name="T31" fmla="*/ 24 h 28"/>
                  <a:gd name="T32" fmla="*/ 11 w 24"/>
                  <a:gd name="T33" fmla="*/ 9 h 28"/>
                  <a:gd name="T34" fmla="*/ 5 w 24"/>
                  <a:gd name="T35" fmla="*/ 6 h 28"/>
                  <a:gd name="T36" fmla="*/ 6 w 24"/>
                  <a:gd name="T37" fmla="*/ 13 h 28"/>
                  <a:gd name="T38" fmla="*/ 11 w 24"/>
                  <a:gd name="T3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8">
                    <a:moveTo>
                      <a:pt x="22" y="28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9" y="28"/>
                      <a:pt x="9" y="28"/>
                      <a:pt x="8" y="2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4" y="7"/>
                      <a:pt x="14" y="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7"/>
                      <a:pt x="23" y="28"/>
                      <a:pt x="22" y="28"/>
                    </a:cubicBezTo>
                    <a:close/>
                    <a:moveTo>
                      <a:pt x="11" y="24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13"/>
                      <a:pt x="6" y="13"/>
                      <a:pt x="6" y="13"/>
                    </a:cubicBezTo>
                    <a:lnTo>
                      <a:pt x="11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37" name="Freeform 90">
                <a:extLst>
                  <a:ext uri="{FF2B5EF4-FFF2-40B4-BE49-F238E27FC236}">
                    <a16:creationId xmlns:a16="http://schemas.microsoft.com/office/drawing/2014/main" id="{0F3DF711-C471-405C-A3D0-B7EB36D8E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1025" y="1882775"/>
                <a:ext cx="47625" cy="38100"/>
              </a:xfrm>
              <a:custGeom>
                <a:avLst/>
                <a:gdLst>
                  <a:gd name="T0" fmla="*/ 2 w 12"/>
                  <a:gd name="T1" fmla="*/ 10 h 10"/>
                  <a:gd name="T2" fmla="*/ 0 w 12"/>
                  <a:gd name="T3" fmla="*/ 9 h 10"/>
                  <a:gd name="T4" fmla="*/ 1 w 12"/>
                  <a:gd name="T5" fmla="*/ 6 h 10"/>
                  <a:gd name="T6" fmla="*/ 9 w 12"/>
                  <a:gd name="T7" fmla="*/ 0 h 10"/>
                  <a:gd name="T8" fmla="*/ 12 w 12"/>
                  <a:gd name="T9" fmla="*/ 1 h 10"/>
                  <a:gd name="T10" fmla="*/ 11 w 12"/>
                  <a:gd name="T11" fmla="*/ 4 h 10"/>
                  <a:gd name="T12" fmla="*/ 3 w 12"/>
                  <a:gd name="T13" fmla="*/ 10 h 10"/>
                  <a:gd name="T14" fmla="*/ 2 w 12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0">
                    <a:moveTo>
                      <a:pt x="2" y="10"/>
                    </a:moveTo>
                    <a:cubicBezTo>
                      <a:pt x="1" y="10"/>
                      <a:pt x="1" y="10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2" y="2"/>
                      <a:pt x="12" y="3"/>
                      <a:pt x="11" y="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2" y="10"/>
                      <a:pt x="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38" name="Freeform 91">
                <a:extLst>
                  <a:ext uri="{FF2B5EF4-FFF2-40B4-BE49-F238E27FC236}">
                    <a16:creationId xmlns:a16="http://schemas.microsoft.com/office/drawing/2014/main" id="{E89CC2AF-01BD-4D84-9FA2-7EB091C05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6750" y="1797050"/>
                <a:ext cx="79375" cy="169863"/>
              </a:xfrm>
              <a:custGeom>
                <a:avLst/>
                <a:gdLst>
                  <a:gd name="T0" fmla="*/ 18 w 20"/>
                  <a:gd name="T1" fmla="*/ 44 h 44"/>
                  <a:gd name="T2" fmla="*/ 2 w 20"/>
                  <a:gd name="T3" fmla="*/ 44 h 44"/>
                  <a:gd name="T4" fmla="*/ 0 w 20"/>
                  <a:gd name="T5" fmla="*/ 42 h 44"/>
                  <a:gd name="T6" fmla="*/ 0 w 20"/>
                  <a:gd name="T7" fmla="*/ 2 h 44"/>
                  <a:gd name="T8" fmla="*/ 2 w 20"/>
                  <a:gd name="T9" fmla="*/ 0 h 44"/>
                  <a:gd name="T10" fmla="*/ 18 w 20"/>
                  <a:gd name="T11" fmla="*/ 0 h 44"/>
                  <a:gd name="T12" fmla="*/ 20 w 20"/>
                  <a:gd name="T13" fmla="*/ 2 h 44"/>
                  <a:gd name="T14" fmla="*/ 20 w 20"/>
                  <a:gd name="T15" fmla="*/ 42 h 44"/>
                  <a:gd name="T16" fmla="*/ 18 w 20"/>
                  <a:gd name="T17" fmla="*/ 44 h 44"/>
                  <a:gd name="T18" fmla="*/ 4 w 20"/>
                  <a:gd name="T19" fmla="*/ 40 h 44"/>
                  <a:gd name="T20" fmla="*/ 16 w 20"/>
                  <a:gd name="T21" fmla="*/ 40 h 44"/>
                  <a:gd name="T22" fmla="*/ 16 w 20"/>
                  <a:gd name="T23" fmla="*/ 4 h 44"/>
                  <a:gd name="T24" fmla="*/ 4 w 20"/>
                  <a:gd name="T25" fmla="*/ 4 h 44"/>
                  <a:gd name="T26" fmla="*/ 4 w 20"/>
                  <a:gd name="T27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44">
                    <a:moveTo>
                      <a:pt x="18" y="44"/>
                    </a:move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3"/>
                      <a:pt x="19" y="44"/>
                      <a:pt x="18" y="44"/>
                    </a:cubicBezTo>
                    <a:close/>
                    <a:moveTo>
                      <a:pt x="4" y="40"/>
                    </a:move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39" name="Freeform 92">
                <a:extLst>
                  <a:ext uri="{FF2B5EF4-FFF2-40B4-BE49-F238E27FC236}">
                    <a16:creationId xmlns:a16="http://schemas.microsoft.com/office/drawing/2014/main" id="{85C4EA84-BA00-4515-A75B-1D751EDBA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0" y="1828800"/>
                <a:ext cx="47625" cy="14288"/>
              </a:xfrm>
              <a:custGeom>
                <a:avLst/>
                <a:gdLst>
                  <a:gd name="T0" fmla="*/ 10 w 12"/>
                  <a:gd name="T1" fmla="*/ 4 h 4"/>
                  <a:gd name="T2" fmla="*/ 2 w 12"/>
                  <a:gd name="T3" fmla="*/ 4 h 4"/>
                  <a:gd name="T4" fmla="*/ 0 w 12"/>
                  <a:gd name="T5" fmla="*/ 2 h 4"/>
                  <a:gd name="T6" fmla="*/ 2 w 12"/>
                  <a:gd name="T7" fmla="*/ 0 h 4"/>
                  <a:gd name="T8" fmla="*/ 10 w 12"/>
                  <a:gd name="T9" fmla="*/ 0 h 4"/>
                  <a:gd name="T10" fmla="*/ 12 w 12"/>
                  <a:gd name="T11" fmla="*/ 2 h 4"/>
                  <a:gd name="T12" fmla="*/ 10 w 1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4">
                    <a:moveTo>
                      <a:pt x="10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3"/>
                      <a:pt x="11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40" name="Freeform 93">
                <a:extLst>
                  <a:ext uri="{FF2B5EF4-FFF2-40B4-BE49-F238E27FC236}">
                    <a16:creationId xmlns:a16="http://schemas.microsoft.com/office/drawing/2014/main" id="{EAD879B2-097D-4327-AA73-35DBD934E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375" y="1858963"/>
                <a:ext cx="31750" cy="15875"/>
              </a:xfrm>
              <a:custGeom>
                <a:avLst/>
                <a:gdLst>
                  <a:gd name="T0" fmla="*/ 6 w 8"/>
                  <a:gd name="T1" fmla="*/ 4 h 4"/>
                  <a:gd name="T2" fmla="*/ 2 w 8"/>
                  <a:gd name="T3" fmla="*/ 4 h 4"/>
                  <a:gd name="T4" fmla="*/ 0 w 8"/>
                  <a:gd name="T5" fmla="*/ 2 h 4"/>
                  <a:gd name="T6" fmla="*/ 2 w 8"/>
                  <a:gd name="T7" fmla="*/ 0 h 4"/>
                  <a:gd name="T8" fmla="*/ 6 w 8"/>
                  <a:gd name="T9" fmla="*/ 0 h 4"/>
                  <a:gd name="T10" fmla="*/ 8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3"/>
                      <a:pt x="7" y="4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41" name="Freeform 94">
                <a:extLst>
                  <a:ext uri="{FF2B5EF4-FFF2-40B4-BE49-F238E27FC236}">
                    <a16:creationId xmlns:a16="http://schemas.microsoft.com/office/drawing/2014/main" id="{645ED12D-4F2A-4A39-A0DB-49579949A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0" y="1890713"/>
                <a:ext cx="47625" cy="14288"/>
              </a:xfrm>
              <a:custGeom>
                <a:avLst/>
                <a:gdLst>
                  <a:gd name="T0" fmla="*/ 10 w 12"/>
                  <a:gd name="T1" fmla="*/ 4 h 4"/>
                  <a:gd name="T2" fmla="*/ 2 w 12"/>
                  <a:gd name="T3" fmla="*/ 4 h 4"/>
                  <a:gd name="T4" fmla="*/ 0 w 12"/>
                  <a:gd name="T5" fmla="*/ 2 h 4"/>
                  <a:gd name="T6" fmla="*/ 2 w 12"/>
                  <a:gd name="T7" fmla="*/ 0 h 4"/>
                  <a:gd name="T8" fmla="*/ 10 w 12"/>
                  <a:gd name="T9" fmla="*/ 0 h 4"/>
                  <a:gd name="T10" fmla="*/ 12 w 12"/>
                  <a:gd name="T11" fmla="*/ 2 h 4"/>
                  <a:gd name="T12" fmla="*/ 10 w 1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4">
                    <a:moveTo>
                      <a:pt x="10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3"/>
                      <a:pt x="11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42" name="Freeform 95">
                <a:extLst>
                  <a:ext uri="{FF2B5EF4-FFF2-40B4-BE49-F238E27FC236}">
                    <a16:creationId xmlns:a16="http://schemas.microsoft.com/office/drawing/2014/main" id="{2E66E52F-EE16-47DE-8735-E91B717EE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375" y="1920875"/>
                <a:ext cx="31750" cy="15875"/>
              </a:xfrm>
              <a:custGeom>
                <a:avLst/>
                <a:gdLst>
                  <a:gd name="T0" fmla="*/ 6 w 8"/>
                  <a:gd name="T1" fmla="*/ 4 h 4"/>
                  <a:gd name="T2" fmla="*/ 2 w 8"/>
                  <a:gd name="T3" fmla="*/ 4 h 4"/>
                  <a:gd name="T4" fmla="*/ 0 w 8"/>
                  <a:gd name="T5" fmla="*/ 2 h 4"/>
                  <a:gd name="T6" fmla="*/ 2 w 8"/>
                  <a:gd name="T7" fmla="*/ 0 h 4"/>
                  <a:gd name="T8" fmla="*/ 6 w 8"/>
                  <a:gd name="T9" fmla="*/ 0 h 4"/>
                  <a:gd name="T10" fmla="*/ 8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3"/>
                      <a:pt x="7" y="4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CAD8D8D-3975-4CC2-96B5-5856D64ABD9A}"/>
                </a:ext>
              </a:extLst>
            </p:cNvPr>
            <p:cNvGrpSpPr/>
            <p:nvPr/>
          </p:nvGrpSpPr>
          <p:grpSpPr>
            <a:xfrm>
              <a:off x="4075461" y="3072870"/>
              <a:ext cx="289625" cy="270036"/>
              <a:chOff x="6832603" y="3679819"/>
              <a:chExt cx="386167" cy="360048"/>
            </a:xfrm>
            <a:solidFill>
              <a:sysClr val="window" lastClr="FFFFFF"/>
            </a:solidFill>
          </p:grpSpPr>
          <p:sp>
            <p:nvSpPr>
              <p:cNvPr id="115" name="Freeform 99">
                <a:extLst>
                  <a:ext uri="{FF2B5EF4-FFF2-40B4-BE49-F238E27FC236}">
                    <a16:creationId xmlns:a16="http://schemas.microsoft.com/office/drawing/2014/main" id="{6E87926F-17B6-45D6-939F-F9A2DE4423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99505" y="3763279"/>
                <a:ext cx="155455" cy="201273"/>
              </a:xfrm>
              <a:custGeom>
                <a:avLst/>
                <a:gdLst>
                  <a:gd name="T0" fmla="*/ 13 w 39"/>
                  <a:gd name="T1" fmla="*/ 50 h 50"/>
                  <a:gd name="T2" fmla="*/ 12 w 39"/>
                  <a:gd name="T3" fmla="*/ 49 h 50"/>
                  <a:gd name="T4" fmla="*/ 1 w 39"/>
                  <a:gd name="T5" fmla="*/ 43 h 50"/>
                  <a:gd name="T6" fmla="*/ 1 w 39"/>
                  <a:gd name="T7" fmla="*/ 40 h 50"/>
                  <a:gd name="T8" fmla="*/ 25 w 39"/>
                  <a:gd name="T9" fmla="*/ 2 h 50"/>
                  <a:gd name="T10" fmla="*/ 27 w 39"/>
                  <a:gd name="T11" fmla="*/ 1 h 50"/>
                  <a:gd name="T12" fmla="*/ 38 w 39"/>
                  <a:gd name="T13" fmla="*/ 8 h 50"/>
                  <a:gd name="T14" fmla="*/ 39 w 39"/>
                  <a:gd name="T15" fmla="*/ 9 h 50"/>
                  <a:gd name="T16" fmla="*/ 39 w 39"/>
                  <a:gd name="T17" fmla="*/ 11 h 50"/>
                  <a:gd name="T18" fmla="*/ 15 w 39"/>
                  <a:gd name="T19" fmla="*/ 49 h 50"/>
                  <a:gd name="T20" fmla="*/ 14 w 39"/>
                  <a:gd name="T21" fmla="*/ 50 h 50"/>
                  <a:gd name="T22" fmla="*/ 13 w 39"/>
                  <a:gd name="T23" fmla="*/ 50 h 50"/>
                  <a:gd name="T24" fmla="*/ 5 w 39"/>
                  <a:gd name="T25" fmla="*/ 40 h 50"/>
                  <a:gd name="T26" fmla="*/ 13 w 39"/>
                  <a:gd name="T27" fmla="*/ 45 h 50"/>
                  <a:gd name="T28" fmla="*/ 34 w 39"/>
                  <a:gd name="T29" fmla="*/ 10 h 50"/>
                  <a:gd name="T30" fmla="*/ 27 w 39"/>
                  <a:gd name="T31" fmla="*/ 6 h 50"/>
                  <a:gd name="T32" fmla="*/ 5 w 39"/>
                  <a:gd name="T3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50">
                    <a:moveTo>
                      <a:pt x="13" y="50"/>
                    </a:moveTo>
                    <a:cubicBezTo>
                      <a:pt x="13" y="50"/>
                      <a:pt x="12" y="50"/>
                      <a:pt x="12" y="49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42"/>
                      <a:pt x="0" y="41"/>
                      <a:pt x="1" y="4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6" y="0"/>
                      <a:pt x="27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9" y="8"/>
                      <a:pt x="39" y="9"/>
                      <a:pt x="39" y="9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4" y="50"/>
                      <a:pt x="14" y="50"/>
                    </a:cubicBezTo>
                    <a:cubicBezTo>
                      <a:pt x="13" y="50"/>
                      <a:pt x="13" y="50"/>
                      <a:pt x="13" y="50"/>
                    </a:cubicBezTo>
                    <a:close/>
                    <a:moveTo>
                      <a:pt x="5" y="40"/>
                    </a:moveTo>
                    <a:cubicBezTo>
                      <a:pt x="13" y="45"/>
                      <a:pt x="13" y="45"/>
                      <a:pt x="13" y="45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27" y="6"/>
                      <a:pt x="27" y="6"/>
                      <a:pt x="27" y="6"/>
                    </a:cubicBezTo>
                    <a:lnTo>
                      <a:pt x="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17" name="Freeform 100">
                <a:extLst>
                  <a:ext uri="{FF2B5EF4-FFF2-40B4-BE49-F238E27FC236}">
                    <a16:creationId xmlns:a16="http://schemas.microsoft.com/office/drawing/2014/main" id="{26EDAF6F-D485-477B-AEAA-BD4F15759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225" y="3715824"/>
                <a:ext cx="78545" cy="140727"/>
              </a:xfrm>
              <a:custGeom>
                <a:avLst/>
                <a:gdLst>
                  <a:gd name="T0" fmla="*/ 2 w 20"/>
                  <a:gd name="T1" fmla="*/ 35 h 35"/>
                  <a:gd name="T2" fmla="*/ 1 w 20"/>
                  <a:gd name="T3" fmla="*/ 35 h 35"/>
                  <a:gd name="T4" fmla="*/ 1 w 20"/>
                  <a:gd name="T5" fmla="*/ 32 h 35"/>
                  <a:gd name="T6" fmla="*/ 14 w 20"/>
                  <a:gd name="T7" fmla="*/ 10 h 35"/>
                  <a:gd name="T8" fmla="*/ 13 w 20"/>
                  <a:gd name="T9" fmla="*/ 4 h 35"/>
                  <a:gd name="T10" fmla="*/ 12 w 20"/>
                  <a:gd name="T11" fmla="*/ 2 h 35"/>
                  <a:gd name="T12" fmla="*/ 15 w 20"/>
                  <a:gd name="T13" fmla="*/ 1 h 35"/>
                  <a:gd name="T14" fmla="*/ 18 w 20"/>
                  <a:gd name="T15" fmla="*/ 13 h 35"/>
                  <a:gd name="T16" fmla="*/ 4 w 20"/>
                  <a:gd name="T17" fmla="*/ 34 h 35"/>
                  <a:gd name="T18" fmla="*/ 2 w 20"/>
                  <a:gd name="T1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35">
                    <a:moveTo>
                      <a:pt x="2" y="35"/>
                    </a:moveTo>
                    <a:cubicBezTo>
                      <a:pt x="2" y="35"/>
                      <a:pt x="2" y="35"/>
                      <a:pt x="1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8"/>
                      <a:pt x="15" y="6"/>
                      <a:pt x="13" y="4"/>
                    </a:cubicBezTo>
                    <a:cubicBezTo>
                      <a:pt x="12" y="4"/>
                      <a:pt x="12" y="2"/>
                      <a:pt x="12" y="2"/>
                    </a:cubicBezTo>
                    <a:cubicBezTo>
                      <a:pt x="13" y="1"/>
                      <a:pt x="14" y="0"/>
                      <a:pt x="15" y="1"/>
                    </a:cubicBezTo>
                    <a:cubicBezTo>
                      <a:pt x="19" y="3"/>
                      <a:pt x="20" y="9"/>
                      <a:pt x="18" y="1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5"/>
                      <a:pt x="3" y="35"/>
                      <a:pt x="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20" name="Freeform 101">
                <a:extLst>
                  <a:ext uri="{FF2B5EF4-FFF2-40B4-BE49-F238E27FC236}">
                    <a16:creationId xmlns:a16="http://schemas.microsoft.com/office/drawing/2014/main" id="{83BAC2EB-4276-4E56-B1B4-4F0EBC726D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6045" y="3679819"/>
                <a:ext cx="116182" cy="132546"/>
              </a:xfrm>
              <a:custGeom>
                <a:avLst/>
                <a:gdLst>
                  <a:gd name="T0" fmla="*/ 13 w 29"/>
                  <a:gd name="T1" fmla="*/ 33 h 33"/>
                  <a:gd name="T2" fmla="*/ 12 w 29"/>
                  <a:gd name="T3" fmla="*/ 32 h 33"/>
                  <a:gd name="T4" fmla="*/ 1 w 29"/>
                  <a:gd name="T5" fmla="*/ 25 h 33"/>
                  <a:gd name="T6" fmla="*/ 1 w 29"/>
                  <a:gd name="T7" fmla="*/ 23 h 33"/>
                  <a:gd name="T8" fmla="*/ 14 w 29"/>
                  <a:gd name="T9" fmla="*/ 1 h 33"/>
                  <a:gd name="T10" fmla="*/ 16 w 29"/>
                  <a:gd name="T11" fmla="*/ 0 h 33"/>
                  <a:gd name="T12" fmla="*/ 17 w 29"/>
                  <a:gd name="T13" fmla="*/ 0 h 33"/>
                  <a:gd name="T14" fmla="*/ 28 w 29"/>
                  <a:gd name="T15" fmla="*/ 7 h 33"/>
                  <a:gd name="T16" fmla="*/ 29 w 29"/>
                  <a:gd name="T17" fmla="*/ 10 h 33"/>
                  <a:gd name="T18" fmla="*/ 15 w 29"/>
                  <a:gd name="T19" fmla="*/ 32 h 33"/>
                  <a:gd name="T20" fmla="*/ 14 w 29"/>
                  <a:gd name="T21" fmla="*/ 33 h 33"/>
                  <a:gd name="T22" fmla="*/ 13 w 29"/>
                  <a:gd name="T23" fmla="*/ 33 h 33"/>
                  <a:gd name="T24" fmla="*/ 5 w 29"/>
                  <a:gd name="T25" fmla="*/ 23 h 33"/>
                  <a:gd name="T26" fmla="*/ 13 w 29"/>
                  <a:gd name="T27" fmla="*/ 28 h 33"/>
                  <a:gd name="T28" fmla="*/ 24 w 29"/>
                  <a:gd name="T29" fmla="*/ 9 h 33"/>
                  <a:gd name="T30" fmla="*/ 17 w 29"/>
                  <a:gd name="T31" fmla="*/ 5 h 33"/>
                  <a:gd name="T32" fmla="*/ 5 w 29"/>
                  <a:gd name="T33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33">
                    <a:moveTo>
                      <a:pt x="13" y="33"/>
                    </a:moveTo>
                    <a:cubicBezTo>
                      <a:pt x="13" y="33"/>
                      <a:pt x="12" y="33"/>
                      <a:pt x="12" y="32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5"/>
                      <a:pt x="0" y="24"/>
                      <a:pt x="1" y="2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6" y="0"/>
                      <a:pt x="17" y="0"/>
                      <a:pt x="17" y="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9" y="8"/>
                      <a:pt x="29" y="9"/>
                      <a:pt x="29" y="10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14" y="32"/>
                      <a:pt x="14" y="33"/>
                    </a:cubicBezTo>
                    <a:cubicBezTo>
                      <a:pt x="13" y="33"/>
                      <a:pt x="13" y="33"/>
                      <a:pt x="13" y="33"/>
                    </a:cubicBezTo>
                    <a:close/>
                    <a:moveTo>
                      <a:pt x="5" y="23"/>
                    </a:moveTo>
                    <a:cubicBezTo>
                      <a:pt x="13" y="28"/>
                      <a:pt x="13" y="28"/>
                      <a:pt x="13" y="2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7" y="5"/>
                      <a:pt x="17" y="5"/>
                      <a:pt x="17" y="5"/>
                    </a:cubicBezTo>
                    <a:lnTo>
                      <a:pt x="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23" name="Freeform 102">
                <a:extLst>
                  <a:ext uri="{FF2B5EF4-FFF2-40B4-BE49-F238E27FC236}">
                    <a16:creationId xmlns:a16="http://schemas.microsoft.com/office/drawing/2014/main" id="{AE4B80CE-72D8-4A7C-9012-5654E4ACCF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8059" y="3920380"/>
                <a:ext cx="72000" cy="83456"/>
              </a:xfrm>
              <a:custGeom>
                <a:avLst/>
                <a:gdLst>
                  <a:gd name="T0" fmla="*/ 2 w 18"/>
                  <a:gd name="T1" fmla="*/ 21 h 21"/>
                  <a:gd name="T2" fmla="*/ 1 w 18"/>
                  <a:gd name="T3" fmla="*/ 21 h 21"/>
                  <a:gd name="T4" fmla="*/ 0 w 18"/>
                  <a:gd name="T5" fmla="*/ 19 h 21"/>
                  <a:gd name="T6" fmla="*/ 3 w 18"/>
                  <a:gd name="T7" fmla="*/ 1 h 21"/>
                  <a:gd name="T8" fmla="*/ 4 w 18"/>
                  <a:gd name="T9" fmla="*/ 0 h 21"/>
                  <a:gd name="T10" fmla="*/ 6 w 18"/>
                  <a:gd name="T11" fmla="*/ 0 h 21"/>
                  <a:gd name="T12" fmla="*/ 17 w 18"/>
                  <a:gd name="T13" fmla="*/ 7 h 21"/>
                  <a:gd name="T14" fmla="*/ 18 w 18"/>
                  <a:gd name="T15" fmla="*/ 9 h 21"/>
                  <a:gd name="T16" fmla="*/ 17 w 18"/>
                  <a:gd name="T17" fmla="*/ 10 h 21"/>
                  <a:gd name="T18" fmla="*/ 3 w 18"/>
                  <a:gd name="T19" fmla="*/ 20 h 21"/>
                  <a:gd name="T20" fmla="*/ 2 w 18"/>
                  <a:gd name="T21" fmla="*/ 21 h 21"/>
                  <a:gd name="T22" fmla="*/ 7 w 18"/>
                  <a:gd name="T23" fmla="*/ 5 h 21"/>
                  <a:gd name="T24" fmla="*/ 5 w 18"/>
                  <a:gd name="T25" fmla="*/ 14 h 21"/>
                  <a:gd name="T26" fmla="*/ 13 w 18"/>
                  <a:gd name="T27" fmla="*/ 9 h 21"/>
                  <a:gd name="T28" fmla="*/ 7 w 18"/>
                  <a:gd name="T2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1">
                    <a:moveTo>
                      <a:pt x="2" y="21"/>
                    </a:moveTo>
                    <a:cubicBezTo>
                      <a:pt x="2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0" y="1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8"/>
                      <a:pt x="18" y="9"/>
                    </a:cubicBezTo>
                    <a:cubicBezTo>
                      <a:pt x="18" y="9"/>
                      <a:pt x="18" y="10"/>
                      <a:pt x="17" y="1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2" y="21"/>
                    </a:cubicBezTo>
                    <a:close/>
                    <a:moveTo>
                      <a:pt x="7" y="5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13" y="9"/>
                      <a:pt x="13" y="9"/>
                      <a:pt x="13" y="9"/>
                    </a:cubicBez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  <p:sp>
            <p:nvSpPr>
              <p:cNvPr id="125" name="Freeform 103">
                <a:extLst>
                  <a:ext uri="{FF2B5EF4-FFF2-40B4-BE49-F238E27FC236}">
                    <a16:creationId xmlns:a16="http://schemas.microsoft.com/office/drawing/2014/main" id="{368FFB54-58D5-48DE-8AB1-C4281493E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3" y="3976048"/>
                <a:ext cx="152182" cy="63819"/>
              </a:xfrm>
              <a:custGeom>
                <a:avLst/>
                <a:gdLst>
                  <a:gd name="T0" fmla="*/ 2 w 38"/>
                  <a:gd name="T1" fmla="*/ 16 h 16"/>
                  <a:gd name="T2" fmla="*/ 1 w 38"/>
                  <a:gd name="T3" fmla="*/ 15 h 16"/>
                  <a:gd name="T4" fmla="*/ 1 w 38"/>
                  <a:gd name="T5" fmla="*/ 13 h 16"/>
                  <a:gd name="T6" fmla="*/ 13 w 38"/>
                  <a:gd name="T7" fmla="*/ 1 h 16"/>
                  <a:gd name="T8" fmla="*/ 15 w 38"/>
                  <a:gd name="T9" fmla="*/ 1 h 16"/>
                  <a:gd name="T10" fmla="*/ 22 w 38"/>
                  <a:gd name="T11" fmla="*/ 7 h 16"/>
                  <a:gd name="T12" fmla="*/ 29 w 38"/>
                  <a:gd name="T13" fmla="*/ 1 h 16"/>
                  <a:gd name="T14" fmla="*/ 31 w 38"/>
                  <a:gd name="T15" fmla="*/ 1 h 16"/>
                  <a:gd name="T16" fmla="*/ 37 w 38"/>
                  <a:gd name="T17" fmla="*/ 7 h 16"/>
                  <a:gd name="T18" fmla="*/ 37 w 38"/>
                  <a:gd name="T19" fmla="*/ 9 h 16"/>
                  <a:gd name="T20" fmla="*/ 35 w 38"/>
                  <a:gd name="T21" fmla="*/ 9 h 16"/>
                  <a:gd name="T22" fmla="*/ 30 w 38"/>
                  <a:gd name="T23" fmla="*/ 5 h 16"/>
                  <a:gd name="T24" fmla="*/ 23 w 38"/>
                  <a:gd name="T25" fmla="*/ 11 h 16"/>
                  <a:gd name="T26" fmla="*/ 21 w 38"/>
                  <a:gd name="T27" fmla="*/ 11 h 16"/>
                  <a:gd name="T28" fmla="*/ 14 w 38"/>
                  <a:gd name="T29" fmla="*/ 5 h 16"/>
                  <a:gd name="T30" fmla="*/ 3 w 38"/>
                  <a:gd name="T31" fmla="*/ 15 h 16"/>
                  <a:gd name="T32" fmla="*/ 2 w 38"/>
                  <a:gd name="T3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16">
                    <a:moveTo>
                      <a:pt x="2" y="16"/>
                    </a:moveTo>
                    <a:cubicBezTo>
                      <a:pt x="1" y="16"/>
                      <a:pt x="1" y="16"/>
                      <a:pt x="1" y="15"/>
                    </a:cubicBezTo>
                    <a:cubicBezTo>
                      <a:pt x="0" y="15"/>
                      <a:pt x="0" y="13"/>
                      <a:pt x="1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5" y="0"/>
                      <a:pt x="15" y="1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0"/>
                      <a:pt x="31" y="0"/>
                      <a:pt x="31" y="1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7"/>
                      <a:pt x="38" y="9"/>
                      <a:pt x="37" y="9"/>
                    </a:cubicBezTo>
                    <a:cubicBezTo>
                      <a:pt x="37" y="10"/>
                      <a:pt x="35" y="10"/>
                      <a:pt x="35" y="9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2"/>
                      <a:pt x="21" y="12"/>
                      <a:pt x="21" y="1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prstClr val="black"/>
                  </a:solidFill>
                  <a:latin typeface="Calibri Light"/>
                  <a:cs typeface="+mn-cs"/>
                </a:endParaRPr>
              </a:p>
            </p:txBody>
          </p:sp>
        </p:grp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15553EB8-2BBE-4F19-870F-9A6E173CE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9674" y="1786507"/>
              <a:ext cx="1161199" cy="1160612"/>
            </a:xfrm>
            <a:custGeom>
              <a:avLst/>
              <a:gdLst>
                <a:gd name="T0" fmla="*/ 1533 w 1672"/>
                <a:gd name="T1" fmla="*/ 572 h 1671"/>
                <a:gd name="T2" fmla="*/ 1432 w 1672"/>
                <a:gd name="T3" fmla="*/ 616 h 1671"/>
                <a:gd name="T4" fmla="*/ 1366 w 1672"/>
                <a:gd name="T5" fmla="*/ 609 h 1671"/>
                <a:gd name="T6" fmla="*/ 1364 w 1672"/>
                <a:gd name="T7" fmla="*/ 608 h 1671"/>
                <a:gd name="T8" fmla="*/ 1364 w 1672"/>
                <a:gd name="T9" fmla="*/ 0 h 1671"/>
                <a:gd name="T10" fmla="*/ 0 w 1672"/>
                <a:gd name="T11" fmla="*/ 1364 h 1671"/>
                <a:gd name="T12" fmla="*/ 0 w 1672"/>
                <a:gd name="T13" fmla="*/ 1364 h 1671"/>
                <a:gd name="T14" fmla="*/ 586 w 1672"/>
                <a:gd name="T15" fmla="*/ 1364 h 1671"/>
                <a:gd name="T16" fmla="*/ 592 w 1672"/>
                <a:gd name="T17" fmla="*/ 1434 h 1671"/>
                <a:gd name="T18" fmla="*/ 551 w 1672"/>
                <a:gd name="T19" fmla="*/ 1532 h 1671"/>
                <a:gd name="T20" fmla="*/ 690 w 1672"/>
                <a:gd name="T21" fmla="*/ 1671 h 1671"/>
                <a:gd name="T22" fmla="*/ 829 w 1672"/>
                <a:gd name="T23" fmla="*/ 1532 h 1671"/>
                <a:gd name="T24" fmla="*/ 785 w 1672"/>
                <a:gd name="T25" fmla="*/ 1431 h 1671"/>
                <a:gd name="T26" fmla="*/ 791 w 1672"/>
                <a:gd name="T27" fmla="*/ 1364 h 1671"/>
                <a:gd name="T28" fmla="*/ 1364 w 1672"/>
                <a:gd name="T29" fmla="*/ 1364 h 1671"/>
                <a:gd name="T30" fmla="*/ 1364 w 1672"/>
                <a:gd name="T31" fmla="*/ 814 h 1671"/>
                <a:gd name="T32" fmla="*/ 1366 w 1672"/>
                <a:gd name="T33" fmla="*/ 815 h 1671"/>
                <a:gd name="T34" fmla="*/ 1435 w 1672"/>
                <a:gd name="T35" fmla="*/ 809 h 1671"/>
                <a:gd name="T36" fmla="*/ 1533 w 1672"/>
                <a:gd name="T37" fmla="*/ 850 h 1671"/>
                <a:gd name="T38" fmla="*/ 1672 w 1672"/>
                <a:gd name="T39" fmla="*/ 711 h 1671"/>
                <a:gd name="T40" fmla="*/ 1533 w 1672"/>
                <a:gd name="T41" fmla="*/ 572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2" h="1671">
                  <a:moveTo>
                    <a:pt x="1533" y="572"/>
                  </a:moveTo>
                  <a:cubicBezTo>
                    <a:pt x="1493" y="572"/>
                    <a:pt x="1462" y="594"/>
                    <a:pt x="1432" y="616"/>
                  </a:cubicBezTo>
                  <a:cubicBezTo>
                    <a:pt x="1422" y="624"/>
                    <a:pt x="1387" y="635"/>
                    <a:pt x="1366" y="609"/>
                  </a:cubicBezTo>
                  <a:cubicBezTo>
                    <a:pt x="1365" y="609"/>
                    <a:pt x="1365" y="608"/>
                    <a:pt x="1364" y="608"/>
                  </a:cubicBezTo>
                  <a:cubicBezTo>
                    <a:pt x="1364" y="0"/>
                    <a:pt x="1364" y="0"/>
                    <a:pt x="1364" y="0"/>
                  </a:cubicBezTo>
                  <a:cubicBezTo>
                    <a:pt x="611" y="0"/>
                    <a:pt x="0" y="611"/>
                    <a:pt x="0" y="1364"/>
                  </a:cubicBezTo>
                  <a:cubicBezTo>
                    <a:pt x="0" y="1364"/>
                    <a:pt x="0" y="1364"/>
                    <a:pt x="0" y="1364"/>
                  </a:cubicBezTo>
                  <a:cubicBezTo>
                    <a:pt x="586" y="1364"/>
                    <a:pt x="586" y="1364"/>
                    <a:pt x="586" y="1364"/>
                  </a:cubicBezTo>
                  <a:cubicBezTo>
                    <a:pt x="586" y="1364"/>
                    <a:pt x="622" y="1393"/>
                    <a:pt x="592" y="1434"/>
                  </a:cubicBezTo>
                  <a:cubicBezTo>
                    <a:pt x="570" y="1462"/>
                    <a:pt x="551" y="1494"/>
                    <a:pt x="551" y="1532"/>
                  </a:cubicBezTo>
                  <a:cubicBezTo>
                    <a:pt x="551" y="1609"/>
                    <a:pt x="613" y="1671"/>
                    <a:pt x="690" y="1671"/>
                  </a:cubicBezTo>
                  <a:cubicBezTo>
                    <a:pt x="766" y="1671"/>
                    <a:pt x="829" y="1609"/>
                    <a:pt x="829" y="1532"/>
                  </a:cubicBezTo>
                  <a:cubicBezTo>
                    <a:pt x="829" y="1492"/>
                    <a:pt x="807" y="1461"/>
                    <a:pt x="785" y="1431"/>
                  </a:cubicBezTo>
                  <a:cubicBezTo>
                    <a:pt x="777" y="1420"/>
                    <a:pt x="765" y="1385"/>
                    <a:pt x="791" y="1364"/>
                  </a:cubicBezTo>
                  <a:cubicBezTo>
                    <a:pt x="1364" y="1364"/>
                    <a:pt x="1364" y="1364"/>
                    <a:pt x="1364" y="1364"/>
                  </a:cubicBezTo>
                  <a:cubicBezTo>
                    <a:pt x="1364" y="814"/>
                    <a:pt x="1364" y="814"/>
                    <a:pt x="1364" y="814"/>
                  </a:cubicBezTo>
                  <a:cubicBezTo>
                    <a:pt x="1366" y="815"/>
                    <a:pt x="1366" y="815"/>
                    <a:pt x="1366" y="815"/>
                  </a:cubicBezTo>
                  <a:cubicBezTo>
                    <a:pt x="1366" y="815"/>
                    <a:pt x="1395" y="779"/>
                    <a:pt x="1435" y="809"/>
                  </a:cubicBezTo>
                  <a:cubicBezTo>
                    <a:pt x="1464" y="830"/>
                    <a:pt x="1495" y="850"/>
                    <a:pt x="1533" y="850"/>
                  </a:cubicBezTo>
                  <a:cubicBezTo>
                    <a:pt x="1610" y="850"/>
                    <a:pt x="1672" y="788"/>
                    <a:pt x="1672" y="711"/>
                  </a:cubicBezTo>
                  <a:cubicBezTo>
                    <a:pt x="1672" y="634"/>
                    <a:pt x="1610" y="572"/>
                    <a:pt x="1533" y="572"/>
                  </a:cubicBezTo>
                  <a:close/>
                </a:path>
              </a:pathLst>
            </a:custGeom>
            <a:solidFill>
              <a:srgbClr val="C00000"/>
            </a:soli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Calibri Light"/>
                <a:cs typeface="+mn-cs"/>
              </a:endParaRPr>
            </a:p>
          </p:txBody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9DB4F9B8-5142-44BF-A032-518F00C13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968" y="1786507"/>
              <a:ext cx="947588" cy="1160612"/>
            </a:xfrm>
            <a:custGeom>
              <a:avLst/>
              <a:gdLst>
                <a:gd name="T0" fmla="*/ 0 w 1364"/>
                <a:gd name="T1" fmla="*/ 0 h 1671"/>
                <a:gd name="T2" fmla="*/ 0 w 1364"/>
                <a:gd name="T3" fmla="*/ 1364 h 1671"/>
                <a:gd name="T4" fmla="*/ 511 w 1364"/>
                <a:gd name="T5" fmla="*/ 1364 h 1671"/>
                <a:gd name="T6" fmla="*/ 517 w 1364"/>
                <a:gd name="T7" fmla="*/ 1434 h 1671"/>
                <a:gd name="T8" fmla="*/ 476 w 1364"/>
                <a:gd name="T9" fmla="*/ 1532 h 1671"/>
                <a:gd name="T10" fmla="*/ 615 w 1364"/>
                <a:gd name="T11" fmla="*/ 1671 h 1671"/>
                <a:gd name="T12" fmla="*/ 754 w 1364"/>
                <a:gd name="T13" fmla="*/ 1532 h 1671"/>
                <a:gd name="T14" fmla="*/ 710 w 1364"/>
                <a:gd name="T15" fmla="*/ 1431 h 1671"/>
                <a:gd name="T16" fmla="*/ 716 w 1364"/>
                <a:gd name="T17" fmla="*/ 1364 h 1671"/>
                <a:gd name="T18" fmla="*/ 1364 w 1364"/>
                <a:gd name="T19" fmla="*/ 1364 h 1671"/>
                <a:gd name="T20" fmla="*/ 1364 w 1364"/>
                <a:gd name="T21" fmla="*/ 1364 h 1671"/>
                <a:gd name="T22" fmla="*/ 0 w 1364"/>
                <a:gd name="T23" fmla="*/ 0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4" h="1671">
                  <a:moveTo>
                    <a:pt x="0" y="0"/>
                  </a:moveTo>
                  <a:cubicBezTo>
                    <a:pt x="0" y="1364"/>
                    <a:pt x="0" y="1364"/>
                    <a:pt x="0" y="1364"/>
                  </a:cubicBezTo>
                  <a:cubicBezTo>
                    <a:pt x="511" y="1364"/>
                    <a:pt x="511" y="1364"/>
                    <a:pt x="511" y="1364"/>
                  </a:cubicBezTo>
                  <a:cubicBezTo>
                    <a:pt x="511" y="1364"/>
                    <a:pt x="547" y="1393"/>
                    <a:pt x="517" y="1434"/>
                  </a:cubicBezTo>
                  <a:cubicBezTo>
                    <a:pt x="496" y="1462"/>
                    <a:pt x="476" y="1494"/>
                    <a:pt x="476" y="1532"/>
                  </a:cubicBezTo>
                  <a:cubicBezTo>
                    <a:pt x="476" y="1609"/>
                    <a:pt x="538" y="1671"/>
                    <a:pt x="615" y="1671"/>
                  </a:cubicBezTo>
                  <a:cubicBezTo>
                    <a:pt x="692" y="1671"/>
                    <a:pt x="754" y="1609"/>
                    <a:pt x="754" y="1532"/>
                  </a:cubicBezTo>
                  <a:cubicBezTo>
                    <a:pt x="754" y="1492"/>
                    <a:pt x="732" y="1461"/>
                    <a:pt x="710" y="1431"/>
                  </a:cubicBezTo>
                  <a:cubicBezTo>
                    <a:pt x="702" y="1420"/>
                    <a:pt x="691" y="1385"/>
                    <a:pt x="716" y="1364"/>
                  </a:cubicBezTo>
                  <a:cubicBezTo>
                    <a:pt x="1364" y="1364"/>
                    <a:pt x="1364" y="1364"/>
                    <a:pt x="1364" y="1364"/>
                  </a:cubicBezTo>
                  <a:cubicBezTo>
                    <a:pt x="1364" y="1364"/>
                    <a:pt x="1364" y="1364"/>
                    <a:pt x="1364" y="1364"/>
                  </a:cubicBezTo>
                  <a:cubicBezTo>
                    <a:pt x="1364" y="611"/>
                    <a:pt x="753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74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 dirty="0">
                <a:latin typeface="Calibri Light"/>
                <a:cs typeface="+mn-cs"/>
              </a:endParaRPr>
            </a:p>
          </p:txBody>
        </p:sp>
        <p:sp>
          <p:nvSpPr>
            <p:cNvPr id="77" name="Freeform 52">
              <a:extLst>
                <a:ext uri="{FF2B5EF4-FFF2-40B4-BE49-F238E27FC236}">
                  <a16:creationId xmlns:a16="http://schemas.microsoft.com/office/drawing/2014/main" id="{F4E3FACB-B83A-4560-A4C4-0CDF85AC9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9674" y="2733801"/>
              <a:ext cx="1161199" cy="948176"/>
            </a:xfrm>
            <a:custGeom>
              <a:avLst/>
              <a:gdLst>
                <a:gd name="T0" fmla="*/ 1533 w 1672"/>
                <a:gd name="T1" fmla="*/ 570 h 1365"/>
                <a:gd name="T2" fmla="*/ 1432 w 1672"/>
                <a:gd name="T3" fmla="*/ 614 h 1365"/>
                <a:gd name="T4" fmla="*/ 1366 w 1672"/>
                <a:gd name="T5" fmla="*/ 608 h 1365"/>
                <a:gd name="T6" fmla="*/ 1364 w 1672"/>
                <a:gd name="T7" fmla="*/ 606 h 1365"/>
                <a:gd name="T8" fmla="*/ 1364 w 1672"/>
                <a:gd name="T9" fmla="*/ 209 h 1365"/>
                <a:gd name="T10" fmla="*/ 1364 w 1672"/>
                <a:gd name="T11" fmla="*/ 0 h 1365"/>
                <a:gd name="T12" fmla="*/ 1364 w 1672"/>
                <a:gd name="T13" fmla="*/ 0 h 1365"/>
                <a:gd name="T14" fmla="*/ 0 w 1672"/>
                <a:gd name="T15" fmla="*/ 0 h 1365"/>
                <a:gd name="T16" fmla="*/ 0 w 1672"/>
                <a:gd name="T17" fmla="*/ 0 h 1365"/>
                <a:gd name="T18" fmla="*/ 0 w 1672"/>
                <a:gd name="T19" fmla="*/ 0 h 1365"/>
                <a:gd name="T20" fmla="*/ 1364 w 1672"/>
                <a:gd name="T21" fmla="*/ 1365 h 1365"/>
                <a:gd name="T22" fmla="*/ 1364 w 1672"/>
                <a:gd name="T23" fmla="*/ 812 h 1365"/>
                <a:gd name="T24" fmla="*/ 1366 w 1672"/>
                <a:gd name="T25" fmla="*/ 813 h 1365"/>
                <a:gd name="T26" fmla="*/ 1435 w 1672"/>
                <a:gd name="T27" fmla="*/ 807 h 1365"/>
                <a:gd name="T28" fmla="*/ 1533 w 1672"/>
                <a:gd name="T29" fmla="*/ 848 h 1365"/>
                <a:gd name="T30" fmla="*/ 1672 w 1672"/>
                <a:gd name="T31" fmla="*/ 709 h 1365"/>
                <a:gd name="T32" fmla="*/ 1533 w 1672"/>
                <a:gd name="T33" fmla="*/ 57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2" h="1365">
                  <a:moveTo>
                    <a:pt x="1533" y="570"/>
                  </a:moveTo>
                  <a:cubicBezTo>
                    <a:pt x="1493" y="570"/>
                    <a:pt x="1462" y="592"/>
                    <a:pt x="1432" y="614"/>
                  </a:cubicBezTo>
                  <a:cubicBezTo>
                    <a:pt x="1422" y="622"/>
                    <a:pt x="1387" y="634"/>
                    <a:pt x="1366" y="608"/>
                  </a:cubicBezTo>
                  <a:cubicBezTo>
                    <a:pt x="1365" y="607"/>
                    <a:pt x="1365" y="606"/>
                    <a:pt x="1364" y="606"/>
                  </a:cubicBezTo>
                  <a:cubicBezTo>
                    <a:pt x="1364" y="209"/>
                    <a:pt x="1364" y="209"/>
                    <a:pt x="1364" y="209"/>
                  </a:cubicBezTo>
                  <a:cubicBezTo>
                    <a:pt x="1364" y="0"/>
                    <a:pt x="1364" y="0"/>
                    <a:pt x="1364" y="0"/>
                  </a:cubicBezTo>
                  <a:cubicBezTo>
                    <a:pt x="1364" y="0"/>
                    <a:pt x="1364" y="0"/>
                    <a:pt x="13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4"/>
                    <a:pt x="611" y="1365"/>
                    <a:pt x="1364" y="1365"/>
                  </a:cubicBezTo>
                  <a:cubicBezTo>
                    <a:pt x="1364" y="812"/>
                    <a:pt x="1364" y="812"/>
                    <a:pt x="1364" y="812"/>
                  </a:cubicBezTo>
                  <a:cubicBezTo>
                    <a:pt x="1366" y="813"/>
                    <a:pt x="1366" y="813"/>
                    <a:pt x="1366" y="813"/>
                  </a:cubicBezTo>
                  <a:cubicBezTo>
                    <a:pt x="1366" y="813"/>
                    <a:pt x="1395" y="777"/>
                    <a:pt x="1435" y="807"/>
                  </a:cubicBezTo>
                  <a:cubicBezTo>
                    <a:pt x="1464" y="829"/>
                    <a:pt x="1495" y="848"/>
                    <a:pt x="1533" y="848"/>
                  </a:cubicBezTo>
                  <a:cubicBezTo>
                    <a:pt x="1610" y="848"/>
                    <a:pt x="1672" y="786"/>
                    <a:pt x="1672" y="709"/>
                  </a:cubicBezTo>
                  <a:cubicBezTo>
                    <a:pt x="1672" y="633"/>
                    <a:pt x="1610" y="570"/>
                    <a:pt x="1533" y="57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74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latin typeface="Calibri Light"/>
                <a:cs typeface="+mn-cs"/>
              </a:endParaRPr>
            </a:p>
          </p:txBody>
        </p:sp>
        <p:sp>
          <p:nvSpPr>
            <p:cNvPr id="75" name="Freeform 53">
              <a:extLst>
                <a:ext uri="{FF2B5EF4-FFF2-40B4-BE49-F238E27FC236}">
                  <a16:creationId xmlns:a16="http://schemas.microsoft.com/office/drawing/2014/main" id="{61810976-8378-4BA1-B711-3E8544E42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968" y="2733801"/>
              <a:ext cx="947588" cy="948176"/>
            </a:xfrm>
            <a:custGeom>
              <a:avLst/>
              <a:gdLst>
                <a:gd name="T0" fmla="*/ 829 w 1364"/>
                <a:gd name="T1" fmla="*/ 0 h 1365"/>
                <a:gd name="T2" fmla="*/ 716 w 1364"/>
                <a:gd name="T3" fmla="*/ 0 h 1365"/>
                <a:gd name="T4" fmla="*/ 511 w 1364"/>
                <a:gd name="T5" fmla="*/ 0 h 1365"/>
                <a:gd name="T6" fmla="*/ 432 w 1364"/>
                <a:gd name="T7" fmla="*/ 0 h 1365"/>
                <a:gd name="T8" fmla="*/ 0 w 1364"/>
                <a:gd name="T9" fmla="*/ 0 h 1365"/>
                <a:gd name="T10" fmla="*/ 0 w 1364"/>
                <a:gd name="T11" fmla="*/ 504 h 1365"/>
                <a:gd name="T12" fmla="*/ 0 w 1364"/>
                <a:gd name="T13" fmla="*/ 606 h 1365"/>
                <a:gd name="T14" fmla="*/ 0 w 1364"/>
                <a:gd name="T15" fmla="*/ 812 h 1365"/>
                <a:gd name="T16" fmla="*/ 0 w 1364"/>
                <a:gd name="T17" fmla="*/ 914 h 1365"/>
                <a:gd name="T18" fmla="*/ 0 w 1364"/>
                <a:gd name="T19" fmla="*/ 1365 h 1365"/>
                <a:gd name="T20" fmla="*/ 1364 w 1364"/>
                <a:gd name="T21" fmla="*/ 0 h 1365"/>
                <a:gd name="T22" fmla="*/ 829 w 1364"/>
                <a:gd name="T23" fmla="*/ 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4" h="1365">
                  <a:moveTo>
                    <a:pt x="829" y="0"/>
                  </a:moveTo>
                  <a:cubicBezTo>
                    <a:pt x="716" y="0"/>
                    <a:pt x="716" y="0"/>
                    <a:pt x="716" y="0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606"/>
                    <a:pt x="0" y="606"/>
                    <a:pt x="0" y="606"/>
                  </a:cubicBezTo>
                  <a:cubicBezTo>
                    <a:pt x="0" y="812"/>
                    <a:pt x="0" y="812"/>
                    <a:pt x="0" y="812"/>
                  </a:cubicBezTo>
                  <a:cubicBezTo>
                    <a:pt x="0" y="914"/>
                    <a:pt x="0" y="914"/>
                    <a:pt x="0" y="914"/>
                  </a:cubicBezTo>
                  <a:cubicBezTo>
                    <a:pt x="0" y="1365"/>
                    <a:pt x="0" y="1365"/>
                    <a:pt x="0" y="1365"/>
                  </a:cubicBezTo>
                  <a:cubicBezTo>
                    <a:pt x="753" y="1365"/>
                    <a:pt x="1364" y="754"/>
                    <a:pt x="1364" y="0"/>
                  </a:cubicBezTo>
                  <a:lnTo>
                    <a:pt x="829" y="0"/>
                  </a:lnTo>
                  <a:close/>
                </a:path>
              </a:pathLst>
            </a:custGeom>
            <a:solidFill>
              <a:srgbClr val="C00000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rgbClr val="FF0000"/>
                </a:solidFill>
                <a:latin typeface="Calibri Light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5AB79AB9-1E03-4E07-90CB-20A292F8DF4F}"/>
              </a:ext>
            </a:extLst>
          </p:cNvPr>
          <p:cNvSpPr txBox="1"/>
          <p:nvPr/>
        </p:nvSpPr>
        <p:spPr>
          <a:xfrm>
            <a:off x="5111781" y="1690654"/>
            <a:ext cx="328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REVENUE DISTRIBUTION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5BD3C9-446D-4DFA-9111-B90D7BC39CDD}"/>
              </a:ext>
            </a:extLst>
          </p:cNvPr>
          <p:cNvCxnSpPr/>
          <p:nvPr/>
        </p:nvCxnSpPr>
        <p:spPr>
          <a:xfrm>
            <a:off x="4697395" y="385836"/>
            <a:ext cx="0" cy="282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51">
            <a:extLst>
              <a:ext uri="{FF2B5EF4-FFF2-40B4-BE49-F238E27FC236}">
                <a16:creationId xmlns:a16="http://schemas.microsoft.com/office/drawing/2014/main" id="{3F3387AA-A752-48F5-929E-B7669CBFE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482" y="776129"/>
            <a:ext cx="1859399" cy="24183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>
              <a:solidFill>
                <a:prstClr val="black"/>
              </a:solidFill>
              <a:latin typeface="Calibri Light"/>
              <a:cs typeface="+mn-cs"/>
            </a:endParaRPr>
          </a:p>
        </p:txBody>
      </p:sp>
      <p:sp>
        <p:nvSpPr>
          <p:cNvPr id="31" name="Oval 51">
            <a:extLst>
              <a:ext uri="{FF2B5EF4-FFF2-40B4-BE49-F238E27FC236}">
                <a16:creationId xmlns:a16="http://schemas.microsoft.com/office/drawing/2014/main" id="{A0FC93F5-FE3B-4D4B-B628-BFBD20595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683" y="1076836"/>
            <a:ext cx="1396993" cy="1816955"/>
          </a:xfrm>
          <a:prstGeom prst="ellipse">
            <a:avLst/>
          </a:pr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 dirty="0">
              <a:solidFill>
                <a:prstClr val="black"/>
              </a:solidFill>
              <a:latin typeface="Calibri Light"/>
              <a:cs typeface="+mn-cs"/>
            </a:endParaRPr>
          </a:p>
        </p:txBody>
      </p:sp>
      <p:sp>
        <p:nvSpPr>
          <p:cNvPr id="35" name="Freeform 50">
            <a:extLst>
              <a:ext uri="{FF2B5EF4-FFF2-40B4-BE49-F238E27FC236}">
                <a16:creationId xmlns:a16="http://schemas.microsoft.com/office/drawing/2014/main" id="{53EB867B-BD67-46E3-AE18-9BA46F6D75AE}"/>
              </a:ext>
            </a:extLst>
          </p:cNvPr>
          <p:cNvSpPr>
            <a:spLocks/>
          </p:cNvSpPr>
          <p:nvPr/>
        </p:nvSpPr>
        <p:spPr bwMode="auto">
          <a:xfrm>
            <a:off x="1955102" y="1208872"/>
            <a:ext cx="729451" cy="947946"/>
          </a:xfrm>
          <a:custGeom>
            <a:avLst/>
            <a:gdLst>
              <a:gd name="T0" fmla="*/ 1533 w 1672"/>
              <a:gd name="T1" fmla="*/ 572 h 1671"/>
              <a:gd name="T2" fmla="*/ 1432 w 1672"/>
              <a:gd name="T3" fmla="*/ 616 h 1671"/>
              <a:gd name="T4" fmla="*/ 1366 w 1672"/>
              <a:gd name="T5" fmla="*/ 609 h 1671"/>
              <a:gd name="T6" fmla="*/ 1364 w 1672"/>
              <a:gd name="T7" fmla="*/ 608 h 1671"/>
              <a:gd name="T8" fmla="*/ 1364 w 1672"/>
              <a:gd name="T9" fmla="*/ 0 h 1671"/>
              <a:gd name="T10" fmla="*/ 0 w 1672"/>
              <a:gd name="T11" fmla="*/ 1364 h 1671"/>
              <a:gd name="T12" fmla="*/ 0 w 1672"/>
              <a:gd name="T13" fmla="*/ 1364 h 1671"/>
              <a:gd name="T14" fmla="*/ 586 w 1672"/>
              <a:gd name="T15" fmla="*/ 1364 h 1671"/>
              <a:gd name="T16" fmla="*/ 592 w 1672"/>
              <a:gd name="T17" fmla="*/ 1434 h 1671"/>
              <a:gd name="T18" fmla="*/ 551 w 1672"/>
              <a:gd name="T19" fmla="*/ 1532 h 1671"/>
              <a:gd name="T20" fmla="*/ 690 w 1672"/>
              <a:gd name="T21" fmla="*/ 1671 h 1671"/>
              <a:gd name="T22" fmla="*/ 829 w 1672"/>
              <a:gd name="T23" fmla="*/ 1532 h 1671"/>
              <a:gd name="T24" fmla="*/ 785 w 1672"/>
              <a:gd name="T25" fmla="*/ 1431 h 1671"/>
              <a:gd name="T26" fmla="*/ 791 w 1672"/>
              <a:gd name="T27" fmla="*/ 1364 h 1671"/>
              <a:gd name="T28" fmla="*/ 1364 w 1672"/>
              <a:gd name="T29" fmla="*/ 1364 h 1671"/>
              <a:gd name="T30" fmla="*/ 1364 w 1672"/>
              <a:gd name="T31" fmla="*/ 814 h 1671"/>
              <a:gd name="T32" fmla="*/ 1366 w 1672"/>
              <a:gd name="T33" fmla="*/ 815 h 1671"/>
              <a:gd name="T34" fmla="*/ 1435 w 1672"/>
              <a:gd name="T35" fmla="*/ 809 h 1671"/>
              <a:gd name="T36" fmla="*/ 1533 w 1672"/>
              <a:gd name="T37" fmla="*/ 850 h 1671"/>
              <a:gd name="T38" fmla="*/ 1672 w 1672"/>
              <a:gd name="T39" fmla="*/ 711 h 1671"/>
              <a:gd name="T40" fmla="*/ 1533 w 1672"/>
              <a:gd name="T41" fmla="*/ 572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2" h="1671">
                <a:moveTo>
                  <a:pt x="1533" y="572"/>
                </a:moveTo>
                <a:cubicBezTo>
                  <a:pt x="1493" y="572"/>
                  <a:pt x="1462" y="594"/>
                  <a:pt x="1432" y="616"/>
                </a:cubicBezTo>
                <a:cubicBezTo>
                  <a:pt x="1422" y="624"/>
                  <a:pt x="1387" y="635"/>
                  <a:pt x="1366" y="609"/>
                </a:cubicBezTo>
                <a:cubicBezTo>
                  <a:pt x="1365" y="609"/>
                  <a:pt x="1365" y="608"/>
                  <a:pt x="1364" y="608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611" y="0"/>
                  <a:pt x="0" y="611"/>
                  <a:pt x="0" y="1364"/>
                </a:cubicBezTo>
                <a:cubicBezTo>
                  <a:pt x="0" y="1364"/>
                  <a:pt x="0" y="1364"/>
                  <a:pt x="0" y="1364"/>
                </a:cubicBezTo>
                <a:cubicBezTo>
                  <a:pt x="586" y="1364"/>
                  <a:pt x="586" y="1364"/>
                  <a:pt x="586" y="1364"/>
                </a:cubicBezTo>
                <a:cubicBezTo>
                  <a:pt x="586" y="1364"/>
                  <a:pt x="622" y="1393"/>
                  <a:pt x="592" y="1434"/>
                </a:cubicBezTo>
                <a:cubicBezTo>
                  <a:pt x="570" y="1462"/>
                  <a:pt x="551" y="1494"/>
                  <a:pt x="551" y="1532"/>
                </a:cubicBezTo>
                <a:cubicBezTo>
                  <a:pt x="551" y="1609"/>
                  <a:pt x="613" y="1671"/>
                  <a:pt x="690" y="1671"/>
                </a:cubicBezTo>
                <a:cubicBezTo>
                  <a:pt x="766" y="1671"/>
                  <a:pt x="829" y="1609"/>
                  <a:pt x="829" y="1532"/>
                </a:cubicBezTo>
                <a:cubicBezTo>
                  <a:pt x="829" y="1492"/>
                  <a:pt x="807" y="1461"/>
                  <a:pt x="785" y="1431"/>
                </a:cubicBezTo>
                <a:cubicBezTo>
                  <a:pt x="777" y="1420"/>
                  <a:pt x="765" y="1385"/>
                  <a:pt x="791" y="1364"/>
                </a:cubicBezTo>
                <a:cubicBezTo>
                  <a:pt x="1364" y="1364"/>
                  <a:pt x="1364" y="1364"/>
                  <a:pt x="1364" y="1364"/>
                </a:cubicBezTo>
                <a:cubicBezTo>
                  <a:pt x="1364" y="814"/>
                  <a:pt x="1364" y="814"/>
                  <a:pt x="1364" y="814"/>
                </a:cubicBezTo>
                <a:cubicBezTo>
                  <a:pt x="1366" y="815"/>
                  <a:pt x="1366" y="815"/>
                  <a:pt x="1366" y="815"/>
                </a:cubicBezTo>
                <a:cubicBezTo>
                  <a:pt x="1366" y="815"/>
                  <a:pt x="1395" y="779"/>
                  <a:pt x="1435" y="809"/>
                </a:cubicBezTo>
                <a:cubicBezTo>
                  <a:pt x="1464" y="830"/>
                  <a:pt x="1495" y="850"/>
                  <a:pt x="1533" y="850"/>
                </a:cubicBezTo>
                <a:cubicBezTo>
                  <a:pt x="1610" y="850"/>
                  <a:pt x="1672" y="788"/>
                  <a:pt x="1672" y="711"/>
                </a:cubicBezTo>
                <a:cubicBezTo>
                  <a:pt x="1672" y="634"/>
                  <a:pt x="1610" y="572"/>
                  <a:pt x="1533" y="572"/>
                </a:cubicBezTo>
                <a:close/>
              </a:path>
            </a:pathLst>
          </a:custGeom>
          <a:solidFill>
            <a:srgbClr val="C00000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 dirty="0">
              <a:solidFill>
                <a:srgbClr val="FF0000"/>
              </a:solidFill>
              <a:latin typeface="Calibri Light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01E224-16FB-4EE2-96BB-F0D1B2053267}"/>
              </a:ext>
            </a:extLst>
          </p:cNvPr>
          <p:cNvGrpSpPr/>
          <p:nvPr/>
        </p:nvGrpSpPr>
        <p:grpSpPr>
          <a:xfrm>
            <a:off x="1648170" y="1016177"/>
            <a:ext cx="511588" cy="444077"/>
            <a:chOff x="2657475" y="2508801"/>
            <a:chExt cx="1085850" cy="724937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216FCC3-C55D-4A68-9E69-2187D49FB67B}"/>
                </a:ext>
              </a:extLst>
            </p:cNvPr>
            <p:cNvCxnSpPr/>
            <p:nvPr/>
          </p:nvCxnSpPr>
          <p:spPr>
            <a:xfrm>
              <a:off x="2657475" y="2510954"/>
              <a:ext cx="495300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3533F7-4BFD-4F44-8FF9-BF951B671A9E}"/>
                </a:ext>
              </a:extLst>
            </p:cNvPr>
            <p:cNvCxnSpPr/>
            <p:nvPr/>
          </p:nvCxnSpPr>
          <p:spPr>
            <a:xfrm>
              <a:off x="3152775" y="2508801"/>
              <a:ext cx="590550" cy="7249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sp>
        <p:nvSpPr>
          <p:cNvPr id="116" name="Oval 115">
            <a:extLst>
              <a:ext uri="{FF2B5EF4-FFF2-40B4-BE49-F238E27FC236}">
                <a16:creationId xmlns:a16="http://schemas.microsoft.com/office/drawing/2014/main" id="{2965FBE9-C36F-4347-9F6A-05DF1259CA8D}"/>
              </a:ext>
            </a:extLst>
          </p:cNvPr>
          <p:cNvSpPr/>
          <p:nvPr/>
        </p:nvSpPr>
        <p:spPr>
          <a:xfrm>
            <a:off x="1488152" y="893286"/>
            <a:ext cx="191064" cy="248420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white"/>
                </a:solidFill>
                <a:latin typeface="Calibri Light"/>
                <a:cs typeface="+mn-cs"/>
              </a:rPr>
              <a:t>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2AA741-49DB-4349-9298-0FB68D3DED8A}"/>
              </a:ext>
            </a:extLst>
          </p:cNvPr>
          <p:cNvGrpSpPr/>
          <p:nvPr/>
        </p:nvGrpSpPr>
        <p:grpSpPr>
          <a:xfrm>
            <a:off x="2921798" y="1016177"/>
            <a:ext cx="511588" cy="444077"/>
            <a:chOff x="5360762" y="2508801"/>
            <a:chExt cx="1085850" cy="724937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D6181A3-5F7C-42E8-9EB3-A252DCE5CA6E}"/>
                </a:ext>
              </a:extLst>
            </p:cNvPr>
            <p:cNvCxnSpPr/>
            <p:nvPr/>
          </p:nvCxnSpPr>
          <p:spPr>
            <a:xfrm flipH="1">
              <a:off x="5951312" y="2510954"/>
              <a:ext cx="495300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30A922D-89CB-461A-871C-F5F7126E4502}"/>
                </a:ext>
              </a:extLst>
            </p:cNvPr>
            <p:cNvCxnSpPr/>
            <p:nvPr/>
          </p:nvCxnSpPr>
          <p:spPr>
            <a:xfrm flipH="1">
              <a:off x="5360762" y="2508801"/>
              <a:ext cx="590550" cy="7249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07D49FDB-22A0-439D-B270-0B235073DE17}"/>
              </a:ext>
            </a:extLst>
          </p:cNvPr>
          <p:cNvSpPr/>
          <p:nvPr/>
        </p:nvSpPr>
        <p:spPr>
          <a:xfrm flipH="1">
            <a:off x="3402340" y="893286"/>
            <a:ext cx="191064" cy="248420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white"/>
                </a:solidFill>
                <a:latin typeface="Calibri Light"/>
                <a:cs typeface="+mn-cs"/>
              </a:rPr>
              <a:t>C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D97D12-3653-4191-91E7-59634036C79A}"/>
              </a:ext>
            </a:extLst>
          </p:cNvPr>
          <p:cNvGrpSpPr/>
          <p:nvPr/>
        </p:nvGrpSpPr>
        <p:grpSpPr>
          <a:xfrm>
            <a:off x="1648170" y="2494397"/>
            <a:ext cx="511588" cy="444077"/>
            <a:chOff x="2657475" y="4921934"/>
            <a:chExt cx="1085850" cy="724937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10546DD-BACC-4D28-8B66-64131730C758}"/>
                </a:ext>
              </a:extLst>
            </p:cNvPr>
            <p:cNvCxnSpPr/>
            <p:nvPr/>
          </p:nvCxnSpPr>
          <p:spPr>
            <a:xfrm flipV="1">
              <a:off x="2657475" y="5644718"/>
              <a:ext cx="495300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1D60CD3-4DC6-4B81-B29A-50E01B216CD8}"/>
                </a:ext>
              </a:extLst>
            </p:cNvPr>
            <p:cNvCxnSpPr/>
            <p:nvPr/>
          </p:nvCxnSpPr>
          <p:spPr>
            <a:xfrm flipV="1">
              <a:off x="3152775" y="4921934"/>
              <a:ext cx="590550" cy="7249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4D63519D-A1E5-4AE2-BD61-7A947A0A2960}"/>
              </a:ext>
            </a:extLst>
          </p:cNvPr>
          <p:cNvSpPr/>
          <p:nvPr/>
        </p:nvSpPr>
        <p:spPr>
          <a:xfrm>
            <a:off x="1488152" y="2812946"/>
            <a:ext cx="191064" cy="248420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white"/>
                </a:solidFill>
                <a:latin typeface="Calibri Light"/>
                <a:cs typeface="+mn-cs"/>
              </a:rPr>
              <a:t>B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720092-582C-4301-8921-79EF81B6D6C4}"/>
              </a:ext>
            </a:extLst>
          </p:cNvPr>
          <p:cNvGrpSpPr/>
          <p:nvPr/>
        </p:nvGrpSpPr>
        <p:grpSpPr>
          <a:xfrm>
            <a:off x="2921798" y="2494397"/>
            <a:ext cx="511588" cy="444077"/>
            <a:chOff x="5360762" y="4921934"/>
            <a:chExt cx="1085850" cy="72493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4BEC209-B5CC-4D36-9250-BC17763C395B}"/>
                </a:ext>
              </a:extLst>
            </p:cNvPr>
            <p:cNvCxnSpPr/>
            <p:nvPr/>
          </p:nvCxnSpPr>
          <p:spPr>
            <a:xfrm flipH="1" flipV="1">
              <a:off x="5951312" y="5644718"/>
              <a:ext cx="495300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EC93F0B-AC91-4FAD-9B07-322D876F3948}"/>
                </a:ext>
              </a:extLst>
            </p:cNvPr>
            <p:cNvCxnSpPr/>
            <p:nvPr/>
          </p:nvCxnSpPr>
          <p:spPr>
            <a:xfrm flipH="1" flipV="1">
              <a:off x="5360762" y="4921934"/>
              <a:ext cx="590550" cy="7249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oval"/>
            </a:ln>
            <a:effectLst/>
          </p:spPr>
        </p:cxn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E7F8E678-B5D1-4E9F-8C30-67D646F30DE7}"/>
              </a:ext>
            </a:extLst>
          </p:cNvPr>
          <p:cNvSpPr/>
          <p:nvPr/>
        </p:nvSpPr>
        <p:spPr>
          <a:xfrm flipH="1">
            <a:off x="3402340" y="2812946"/>
            <a:ext cx="191064" cy="248420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white"/>
                </a:solidFill>
                <a:latin typeface="Calibri Light"/>
                <a:cs typeface="+mn-cs"/>
              </a:rPr>
              <a:t>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5248E4-08B7-4C00-971A-58A8102205B0}"/>
              </a:ext>
            </a:extLst>
          </p:cNvPr>
          <p:cNvGrpSpPr>
            <a:grpSpLocks noChangeAspect="1"/>
          </p:cNvGrpSpPr>
          <p:nvPr/>
        </p:nvGrpSpPr>
        <p:grpSpPr>
          <a:xfrm>
            <a:off x="2784116" y="1654925"/>
            <a:ext cx="127390" cy="101271"/>
            <a:chOff x="7081838" y="3735388"/>
            <a:chExt cx="277812" cy="169862"/>
          </a:xfrm>
          <a:solidFill>
            <a:sysClr val="window" lastClr="FFFFFF"/>
          </a:solidFill>
        </p:grpSpPr>
        <p:sp>
          <p:nvSpPr>
            <p:cNvPr id="78" name="Freeform 69">
              <a:extLst>
                <a:ext uri="{FF2B5EF4-FFF2-40B4-BE49-F238E27FC236}">
                  <a16:creationId xmlns:a16="http://schemas.microsoft.com/office/drawing/2014/main" id="{BF54045D-C5C1-49F3-909F-B5270609B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829050"/>
              <a:ext cx="107950" cy="76200"/>
            </a:xfrm>
            <a:custGeom>
              <a:avLst/>
              <a:gdLst>
                <a:gd name="T0" fmla="*/ 10 w 28"/>
                <a:gd name="T1" fmla="*/ 20 h 20"/>
                <a:gd name="T2" fmla="*/ 9 w 28"/>
                <a:gd name="T3" fmla="*/ 19 h 20"/>
                <a:gd name="T4" fmla="*/ 1 w 28"/>
                <a:gd name="T5" fmla="*/ 11 h 20"/>
                <a:gd name="T6" fmla="*/ 1 w 28"/>
                <a:gd name="T7" fmla="*/ 9 h 20"/>
                <a:gd name="T8" fmla="*/ 3 w 28"/>
                <a:gd name="T9" fmla="*/ 9 h 20"/>
                <a:gd name="T10" fmla="*/ 10 w 28"/>
                <a:gd name="T11" fmla="*/ 15 h 20"/>
                <a:gd name="T12" fmla="*/ 25 w 28"/>
                <a:gd name="T13" fmla="*/ 1 h 20"/>
                <a:gd name="T14" fmla="*/ 27 w 28"/>
                <a:gd name="T15" fmla="*/ 1 h 20"/>
                <a:gd name="T16" fmla="*/ 27 w 28"/>
                <a:gd name="T17" fmla="*/ 3 h 20"/>
                <a:gd name="T18" fmla="*/ 11 w 28"/>
                <a:gd name="T19" fmla="*/ 19 h 20"/>
                <a:gd name="T20" fmla="*/ 10 w 28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0">
                  <a:moveTo>
                    <a:pt x="10" y="20"/>
                  </a:moveTo>
                  <a:cubicBezTo>
                    <a:pt x="9" y="20"/>
                    <a:pt x="9" y="20"/>
                    <a:pt x="9" y="1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9"/>
                    <a:pt x="1" y="9"/>
                  </a:cubicBezTo>
                  <a:cubicBezTo>
                    <a:pt x="1" y="8"/>
                    <a:pt x="3" y="8"/>
                    <a:pt x="3" y="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7" y="0"/>
                    <a:pt x="27" y="1"/>
                  </a:cubicBezTo>
                  <a:cubicBezTo>
                    <a:pt x="28" y="1"/>
                    <a:pt x="28" y="3"/>
                    <a:pt x="27" y="3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91" name="Freeform 71">
              <a:extLst>
                <a:ext uri="{FF2B5EF4-FFF2-40B4-BE49-F238E27FC236}">
                  <a16:creationId xmlns:a16="http://schemas.microsoft.com/office/drawing/2014/main" id="{A0C169CB-28A2-426C-81B1-E5268ABFA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1838" y="3735388"/>
              <a:ext cx="139700" cy="1587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93" name="Freeform 73">
              <a:extLst>
                <a:ext uri="{FF2B5EF4-FFF2-40B4-BE49-F238E27FC236}">
                  <a16:creationId xmlns:a16="http://schemas.microsoft.com/office/drawing/2014/main" id="{89800E1E-B7C5-43DD-9126-AA0487FCB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1838" y="3829050"/>
              <a:ext cx="92075" cy="14288"/>
            </a:xfrm>
            <a:custGeom>
              <a:avLst/>
              <a:gdLst>
                <a:gd name="T0" fmla="*/ 22 w 24"/>
                <a:gd name="T1" fmla="*/ 4 h 4"/>
                <a:gd name="T2" fmla="*/ 2 w 24"/>
                <a:gd name="T3" fmla="*/ 4 h 4"/>
                <a:gd name="T4" fmla="*/ 0 w 24"/>
                <a:gd name="T5" fmla="*/ 2 h 4"/>
                <a:gd name="T6" fmla="*/ 2 w 24"/>
                <a:gd name="T7" fmla="*/ 0 h 4"/>
                <a:gd name="T8" fmla="*/ 22 w 24"/>
                <a:gd name="T9" fmla="*/ 0 h 4"/>
                <a:gd name="T10" fmla="*/ 24 w 24"/>
                <a:gd name="T11" fmla="*/ 2 h 4"/>
                <a:gd name="T12" fmla="*/ 2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9B09B1-4FDC-4700-A854-FA0831F94323}"/>
              </a:ext>
            </a:extLst>
          </p:cNvPr>
          <p:cNvGrpSpPr>
            <a:grpSpLocks noChangeAspect="1"/>
          </p:cNvGrpSpPr>
          <p:nvPr/>
        </p:nvGrpSpPr>
        <p:grpSpPr>
          <a:xfrm>
            <a:off x="2763006" y="2259542"/>
            <a:ext cx="136268" cy="174348"/>
            <a:chOff x="5653088" y="1797050"/>
            <a:chExt cx="298450" cy="293688"/>
          </a:xfrm>
          <a:solidFill>
            <a:sysClr val="window" lastClr="FFFFFF"/>
          </a:solidFill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704BF60D-9029-4357-A2EB-3C13FDACB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163" y="1982788"/>
              <a:ext cx="79375" cy="107950"/>
            </a:xfrm>
            <a:custGeom>
              <a:avLst/>
              <a:gdLst>
                <a:gd name="T0" fmla="*/ 6 w 20"/>
                <a:gd name="T1" fmla="*/ 28 h 28"/>
                <a:gd name="T2" fmla="*/ 2 w 20"/>
                <a:gd name="T3" fmla="*/ 28 h 28"/>
                <a:gd name="T4" fmla="*/ 0 w 20"/>
                <a:gd name="T5" fmla="*/ 26 h 28"/>
                <a:gd name="T6" fmla="*/ 2 w 20"/>
                <a:gd name="T7" fmla="*/ 24 h 28"/>
                <a:gd name="T8" fmla="*/ 6 w 20"/>
                <a:gd name="T9" fmla="*/ 24 h 28"/>
                <a:gd name="T10" fmla="*/ 16 w 20"/>
                <a:gd name="T11" fmla="*/ 14 h 28"/>
                <a:gd name="T12" fmla="*/ 6 w 20"/>
                <a:gd name="T13" fmla="*/ 4 h 28"/>
                <a:gd name="T14" fmla="*/ 2 w 20"/>
                <a:gd name="T15" fmla="*/ 4 h 28"/>
                <a:gd name="T16" fmla="*/ 0 w 20"/>
                <a:gd name="T17" fmla="*/ 2 h 28"/>
                <a:gd name="T18" fmla="*/ 2 w 20"/>
                <a:gd name="T19" fmla="*/ 0 h 28"/>
                <a:gd name="T20" fmla="*/ 6 w 20"/>
                <a:gd name="T21" fmla="*/ 0 h 28"/>
                <a:gd name="T22" fmla="*/ 20 w 20"/>
                <a:gd name="T23" fmla="*/ 14 h 28"/>
                <a:gd name="T24" fmla="*/ 6 w 20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8">
                  <a:moveTo>
                    <a:pt x="6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5"/>
                    <a:pt x="1" y="24"/>
                    <a:pt x="2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4"/>
                    <a:pt x="16" y="20"/>
                    <a:pt x="16" y="14"/>
                  </a:cubicBezTo>
                  <a:cubicBezTo>
                    <a:pt x="16" y="8"/>
                    <a:pt x="12" y="4"/>
                    <a:pt x="6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20" y="6"/>
                    <a:pt x="20" y="14"/>
                  </a:cubicBezTo>
                  <a:cubicBezTo>
                    <a:pt x="20" y="22"/>
                    <a:pt x="14" y="28"/>
                    <a:pt x="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55" name="Freeform 86">
              <a:extLst>
                <a:ext uri="{FF2B5EF4-FFF2-40B4-BE49-F238E27FC236}">
                  <a16:creationId xmlns:a16="http://schemas.microsoft.com/office/drawing/2014/main" id="{C37E99F1-629D-4711-A544-AEAC7D0FB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113" y="1797050"/>
              <a:ext cx="74612" cy="104775"/>
            </a:xfrm>
            <a:custGeom>
              <a:avLst/>
              <a:gdLst>
                <a:gd name="T0" fmla="*/ 10 w 19"/>
                <a:gd name="T1" fmla="*/ 27 h 27"/>
                <a:gd name="T2" fmla="*/ 10 w 19"/>
                <a:gd name="T3" fmla="*/ 27 h 27"/>
                <a:gd name="T4" fmla="*/ 6 w 19"/>
                <a:gd name="T5" fmla="*/ 26 h 27"/>
                <a:gd name="T6" fmla="*/ 1 w 19"/>
                <a:gd name="T7" fmla="*/ 21 h 27"/>
                <a:gd name="T8" fmla="*/ 1 w 19"/>
                <a:gd name="T9" fmla="*/ 15 h 27"/>
                <a:gd name="T10" fmla="*/ 3 w 19"/>
                <a:gd name="T11" fmla="*/ 11 h 27"/>
                <a:gd name="T12" fmla="*/ 5 w 19"/>
                <a:gd name="T13" fmla="*/ 3 h 27"/>
                <a:gd name="T14" fmla="*/ 5 w 19"/>
                <a:gd name="T15" fmla="*/ 1 h 27"/>
                <a:gd name="T16" fmla="*/ 7 w 19"/>
                <a:gd name="T17" fmla="*/ 0 h 27"/>
                <a:gd name="T18" fmla="*/ 19 w 19"/>
                <a:gd name="T19" fmla="*/ 17 h 27"/>
                <a:gd name="T20" fmla="*/ 10 w 19"/>
                <a:gd name="T21" fmla="*/ 27 h 27"/>
                <a:gd name="T22" fmla="*/ 10 w 19"/>
                <a:gd name="T23" fmla="*/ 6 h 27"/>
                <a:gd name="T24" fmla="*/ 7 w 19"/>
                <a:gd name="T25" fmla="*/ 14 h 27"/>
                <a:gd name="T26" fmla="*/ 5 w 19"/>
                <a:gd name="T27" fmla="*/ 16 h 27"/>
                <a:gd name="T28" fmla="*/ 5 w 19"/>
                <a:gd name="T29" fmla="*/ 20 h 27"/>
                <a:gd name="T30" fmla="*/ 7 w 19"/>
                <a:gd name="T31" fmla="*/ 22 h 27"/>
                <a:gd name="T32" fmla="*/ 10 w 19"/>
                <a:gd name="T33" fmla="*/ 23 h 27"/>
                <a:gd name="T34" fmla="*/ 15 w 19"/>
                <a:gd name="T35" fmla="*/ 17 h 27"/>
                <a:gd name="T36" fmla="*/ 10 w 19"/>
                <a:gd name="T37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7"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7" y="26"/>
                    <a:pt x="6" y="26"/>
                  </a:cubicBezTo>
                  <a:cubicBezTo>
                    <a:pt x="4" y="25"/>
                    <a:pt x="2" y="23"/>
                    <a:pt x="1" y="21"/>
                  </a:cubicBezTo>
                  <a:cubicBezTo>
                    <a:pt x="0" y="19"/>
                    <a:pt x="0" y="17"/>
                    <a:pt x="1" y="15"/>
                  </a:cubicBezTo>
                  <a:cubicBezTo>
                    <a:pt x="2" y="13"/>
                    <a:pt x="3" y="12"/>
                    <a:pt x="3" y="11"/>
                  </a:cubicBezTo>
                  <a:cubicBezTo>
                    <a:pt x="6" y="8"/>
                    <a:pt x="7" y="7"/>
                    <a:pt x="5" y="3"/>
                  </a:cubicBezTo>
                  <a:cubicBezTo>
                    <a:pt x="4" y="3"/>
                    <a:pt x="4" y="2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16" y="3"/>
                    <a:pt x="19" y="11"/>
                    <a:pt x="19" y="17"/>
                  </a:cubicBezTo>
                  <a:cubicBezTo>
                    <a:pt x="18" y="23"/>
                    <a:pt x="14" y="27"/>
                    <a:pt x="10" y="27"/>
                  </a:cubicBezTo>
                  <a:close/>
                  <a:moveTo>
                    <a:pt x="10" y="6"/>
                  </a:moveTo>
                  <a:cubicBezTo>
                    <a:pt x="10" y="9"/>
                    <a:pt x="8" y="12"/>
                    <a:pt x="7" y="14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7"/>
                    <a:pt x="4" y="19"/>
                    <a:pt x="5" y="20"/>
                  </a:cubicBezTo>
                  <a:cubicBezTo>
                    <a:pt x="5" y="21"/>
                    <a:pt x="6" y="22"/>
                    <a:pt x="7" y="22"/>
                  </a:cubicBezTo>
                  <a:cubicBezTo>
                    <a:pt x="8" y="22"/>
                    <a:pt x="9" y="23"/>
                    <a:pt x="10" y="23"/>
                  </a:cubicBezTo>
                  <a:cubicBezTo>
                    <a:pt x="13" y="23"/>
                    <a:pt x="14" y="19"/>
                    <a:pt x="15" y="17"/>
                  </a:cubicBezTo>
                  <a:cubicBezTo>
                    <a:pt x="15" y="13"/>
                    <a:pt x="14" y="8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56" name="Freeform 87">
              <a:extLst>
                <a:ext uri="{FF2B5EF4-FFF2-40B4-BE49-F238E27FC236}">
                  <a16:creationId xmlns:a16="http://schemas.microsoft.com/office/drawing/2014/main" id="{0EC0BD64-3E46-46B0-9468-CAB6A6AAC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5" y="1878013"/>
              <a:ext cx="58737" cy="88900"/>
            </a:xfrm>
            <a:custGeom>
              <a:avLst/>
              <a:gdLst>
                <a:gd name="T0" fmla="*/ 2 w 15"/>
                <a:gd name="T1" fmla="*/ 23 h 23"/>
                <a:gd name="T2" fmla="*/ 1 w 15"/>
                <a:gd name="T3" fmla="*/ 23 h 23"/>
                <a:gd name="T4" fmla="*/ 0 w 15"/>
                <a:gd name="T5" fmla="*/ 20 h 23"/>
                <a:gd name="T6" fmla="*/ 11 w 15"/>
                <a:gd name="T7" fmla="*/ 1 h 23"/>
                <a:gd name="T8" fmla="*/ 13 w 15"/>
                <a:gd name="T9" fmla="*/ 1 h 23"/>
                <a:gd name="T10" fmla="*/ 14 w 15"/>
                <a:gd name="T11" fmla="*/ 3 h 23"/>
                <a:gd name="T12" fmla="*/ 4 w 15"/>
                <a:gd name="T13" fmla="*/ 22 h 23"/>
                <a:gd name="T14" fmla="*/ 2 w 1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3">
                  <a:moveTo>
                    <a:pt x="2" y="23"/>
                  </a:moveTo>
                  <a:cubicBezTo>
                    <a:pt x="2" y="23"/>
                    <a:pt x="1" y="23"/>
                    <a:pt x="1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3"/>
                    <a:pt x="3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57" name="Freeform 88">
              <a:extLst>
                <a:ext uri="{FF2B5EF4-FFF2-40B4-BE49-F238E27FC236}">
                  <a16:creationId xmlns:a16="http://schemas.microsoft.com/office/drawing/2014/main" id="{4EFC8E76-F0CC-4DAF-BBCF-13752AFAB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1882775"/>
              <a:ext cx="44450" cy="84138"/>
            </a:xfrm>
            <a:custGeom>
              <a:avLst/>
              <a:gdLst>
                <a:gd name="T0" fmla="*/ 2 w 11"/>
                <a:gd name="T1" fmla="*/ 22 h 22"/>
                <a:gd name="T2" fmla="*/ 1 w 11"/>
                <a:gd name="T3" fmla="*/ 22 h 22"/>
                <a:gd name="T4" fmla="*/ 0 w 11"/>
                <a:gd name="T5" fmla="*/ 19 h 22"/>
                <a:gd name="T6" fmla="*/ 7 w 11"/>
                <a:gd name="T7" fmla="*/ 2 h 22"/>
                <a:gd name="T8" fmla="*/ 9 w 11"/>
                <a:gd name="T9" fmla="*/ 1 h 22"/>
                <a:gd name="T10" fmla="*/ 10 w 11"/>
                <a:gd name="T11" fmla="*/ 3 h 22"/>
                <a:gd name="T12" fmla="*/ 4 w 11"/>
                <a:gd name="T13" fmla="*/ 21 h 22"/>
                <a:gd name="T14" fmla="*/ 2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2" y="22"/>
                  </a:moveTo>
                  <a:cubicBezTo>
                    <a:pt x="2" y="22"/>
                    <a:pt x="2" y="22"/>
                    <a:pt x="1" y="22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9" y="1"/>
                  </a:cubicBezTo>
                  <a:cubicBezTo>
                    <a:pt x="10" y="1"/>
                    <a:pt x="11" y="2"/>
                    <a:pt x="10" y="3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3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58" name="Freeform 89">
              <a:extLst>
                <a:ext uri="{FF2B5EF4-FFF2-40B4-BE49-F238E27FC236}">
                  <a16:creationId xmlns:a16="http://schemas.microsoft.com/office/drawing/2014/main" id="{08D7D605-7C03-47D0-BC69-17D396A760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1858963"/>
              <a:ext cx="93662" cy="107950"/>
            </a:xfrm>
            <a:custGeom>
              <a:avLst/>
              <a:gdLst>
                <a:gd name="T0" fmla="*/ 22 w 24"/>
                <a:gd name="T1" fmla="*/ 28 h 28"/>
                <a:gd name="T2" fmla="*/ 22 w 24"/>
                <a:gd name="T3" fmla="*/ 28 h 28"/>
                <a:gd name="T4" fmla="*/ 10 w 24"/>
                <a:gd name="T5" fmla="*/ 28 h 28"/>
                <a:gd name="T6" fmla="*/ 8 w 24"/>
                <a:gd name="T7" fmla="*/ 27 h 28"/>
                <a:gd name="T8" fmla="*/ 2 w 24"/>
                <a:gd name="T9" fmla="*/ 15 h 28"/>
                <a:gd name="T10" fmla="*/ 2 w 24"/>
                <a:gd name="T11" fmla="*/ 14 h 28"/>
                <a:gd name="T12" fmla="*/ 0 w 24"/>
                <a:gd name="T13" fmla="*/ 2 h 28"/>
                <a:gd name="T14" fmla="*/ 1 w 24"/>
                <a:gd name="T15" fmla="*/ 0 h 28"/>
                <a:gd name="T16" fmla="*/ 3 w 24"/>
                <a:gd name="T17" fmla="*/ 0 h 28"/>
                <a:gd name="T18" fmla="*/ 13 w 24"/>
                <a:gd name="T19" fmla="*/ 6 h 28"/>
                <a:gd name="T20" fmla="*/ 14 w 24"/>
                <a:gd name="T21" fmla="*/ 7 h 28"/>
                <a:gd name="T22" fmla="*/ 24 w 24"/>
                <a:gd name="T23" fmla="*/ 25 h 28"/>
                <a:gd name="T24" fmla="*/ 24 w 24"/>
                <a:gd name="T25" fmla="*/ 26 h 28"/>
                <a:gd name="T26" fmla="*/ 22 w 24"/>
                <a:gd name="T27" fmla="*/ 28 h 28"/>
                <a:gd name="T28" fmla="*/ 11 w 24"/>
                <a:gd name="T29" fmla="*/ 24 h 28"/>
                <a:gd name="T30" fmla="*/ 19 w 24"/>
                <a:gd name="T31" fmla="*/ 24 h 28"/>
                <a:gd name="T32" fmla="*/ 11 w 24"/>
                <a:gd name="T33" fmla="*/ 9 h 28"/>
                <a:gd name="T34" fmla="*/ 5 w 24"/>
                <a:gd name="T35" fmla="*/ 6 h 28"/>
                <a:gd name="T36" fmla="*/ 6 w 24"/>
                <a:gd name="T37" fmla="*/ 13 h 28"/>
                <a:gd name="T38" fmla="*/ 11 w 24"/>
                <a:gd name="T39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28">
                  <a:moveTo>
                    <a:pt x="22" y="28"/>
                  </a:moveTo>
                  <a:cubicBezTo>
                    <a:pt x="22" y="28"/>
                    <a:pt x="22" y="28"/>
                    <a:pt x="22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8"/>
                    <a:pt x="9" y="28"/>
                    <a:pt x="8" y="2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4" y="7"/>
                    <a:pt x="14" y="7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7"/>
                    <a:pt x="23" y="28"/>
                    <a:pt x="22" y="28"/>
                  </a:cubicBezTo>
                  <a:close/>
                  <a:moveTo>
                    <a:pt x="11" y="24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13"/>
                    <a:pt x="6" y="13"/>
                    <a:pt x="6" y="13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59" name="Freeform 90">
              <a:extLst>
                <a:ext uri="{FF2B5EF4-FFF2-40B4-BE49-F238E27FC236}">
                  <a16:creationId xmlns:a16="http://schemas.microsoft.com/office/drawing/2014/main" id="{D9ECE05A-EA50-4B75-BF64-D52363B1E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1882775"/>
              <a:ext cx="47625" cy="38100"/>
            </a:xfrm>
            <a:custGeom>
              <a:avLst/>
              <a:gdLst>
                <a:gd name="T0" fmla="*/ 2 w 12"/>
                <a:gd name="T1" fmla="*/ 10 h 10"/>
                <a:gd name="T2" fmla="*/ 0 w 12"/>
                <a:gd name="T3" fmla="*/ 9 h 10"/>
                <a:gd name="T4" fmla="*/ 1 w 12"/>
                <a:gd name="T5" fmla="*/ 6 h 10"/>
                <a:gd name="T6" fmla="*/ 9 w 12"/>
                <a:gd name="T7" fmla="*/ 0 h 10"/>
                <a:gd name="T8" fmla="*/ 12 w 12"/>
                <a:gd name="T9" fmla="*/ 1 h 10"/>
                <a:gd name="T10" fmla="*/ 11 w 12"/>
                <a:gd name="T11" fmla="*/ 4 h 10"/>
                <a:gd name="T12" fmla="*/ 3 w 12"/>
                <a:gd name="T13" fmla="*/ 10 h 10"/>
                <a:gd name="T14" fmla="*/ 2 w 12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2" y="10"/>
                  </a:moveTo>
                  <a:cubicBezTo>
                    <a:pt x="1" y="10"/>
                    <a:pt x="1" y="10"/>
                    <a:pt x="0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2"/>
                    <a:pt x="12" y="3"/>
                    <a:pt x="11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61" name="Freeform 92">
              <a:extLst>
                <a:ext uri="{FF2B5EF4-FFF2-40B4-BE49-F238E27FC236}">
                  <a16:creationId xmlns:a16="http://schemas.microsoft.com/office/drawing/2014/main" id="{6490F441-B7F1-4D57-8566-8CE214155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1828800"/>
              <a:ext cx="47625" cy="14288"/>
            </a:xfrm>
            <a:custGeom>
              <a:avLst/>
              <a:gdLst>
                <a:gd name="T0" fmla="*/ 10 w 12"/>
                <a:gd name="T1" fmla="*/ 4 h 4"/>
                <a:gd name="T2" fmla="*/ 2 w 12"/>
                <a:gd name="T3" fmla="*/ 4 h 4"/>
                <a:gd name="T4" fmla="*/ 0 w 12"/>
                <a:gd name="T5" fmla="*/ 2 h 4"/>
                <a:gd name="T6" fmla="*/ 2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62" name="Freeform 93">
              <a:extLst>
                <a:ext uri="{FF2B5EF4-FFF2-40B4-BE49-F238E27FC236}">
                  <a16:creationId xmlns:a16="http://schemas.microsoft.com/office/drawing/2014/main" id="{EFDD4A14-49F7-4DF1-8CCD-AB907608D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5" y="1858963"/>
              <a:ext cx="31750" cy="15875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63" name="Freeform 94">
              <a:extLst>
                <a:ext uri="{FF2B5EF4-FFF2-40B4-BE49-F238E27FC236}">
                  <a16:creationId xmlns:a16="http://schemas.microsoft.com/office/drawing/2014/main" id="{CA53A7D0-AE0E-4C39-8601-F13D7ECBB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1890713"/>
              <a:ext cx="47625" cy="14288"/>
            </a:xfrm>
            <a:custGeom>
              <a:avLst/>
              <a:gdLst>
                <a:gd name="T0" fmla="*/ 10 w 12"/>
                <a:gd name="T1" fmla="*/ 4 h 4"/>
                <a:gd name="T2" fmla="*/ 2 w 12"/>
                <a:gd name="T3" fmla="*/ 4 h 4"/>
                <a:gd name="T4" fmla="*/ 0 w 12"/>
                <a:gd name="T5" fmla="*/ 2 h 4"/>
                <a:gd name="T6" fmla="*/ 2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64" name="Freeform 95">
              <a:extLst>
                <a:ext uri="{FF2B5EF4-FFF2-40B4-BE49-F238E27FC236}">
                  <a16:creationId xmlns:a16="http://schemas.microsoft.com/office/drawing/2014/main" id="{2657F872-7E8F-4003-8385-A47707F8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5" y="1920875"/>
              <a:ext cx="31750" cy="15875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449A99-F560-4AC3-BC94-725AD37BD020}"/>
              </a:ext>
            </a:extLst>
          </p:cNvPr>
          <p:cNvGrpSpPr/>
          <p:nvPr/>
        </p:nvGrpSpPr>
        <p:grpSpPr>
          <a:xfrm>
            <a:off x="2228858" y="2259527"/>
            <a:ext cx="181939" cy="220556"/>
            <a:chOff x="6832603" y="3679819"/>
            <a:chExt cx="386167" cy="360048"/>
          </a:xfrm>
          <a:solidFill>
            <a:sysClr val="window" lastClr="FFFFFF"/>
          </a:solidFill>
        </p:grpSpPr>
        <p:sp>
          <p:nvSpPr>
            <p:cNvPr id="48" name="Freeform 99">
              <a:extLst>
                <a:ext uri="{FF2B5EF4-FFF2-40B4-BE49-F238E27FC236}">
                  <a16:creationId xmlns:a16="http://schemas.microsoft.com/office/drawing/2014/main" id="{3DE5BDB3-5453-4799-B693-D1B1A9CC54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9505" y="3763279"/>
              <a:ext cx="155455" cy="201273"/>
            </a:xfrm>
            <a:custGeom>
              <a:avLst/>
              <a:gdLst>
                <a:gd name="T0" fmla="*/ 13 w 39"/>
                <a:gd name="T1" fmla="*/ 50 h 50"/>
                <a:gd name="T2" fmla="*/ 12 w 39"/>
                <a:gd name="T3" fmla="*/ 49 h 50"/>
                <a:gd name="T4" fmla="*/ 1 w 39"/>
                <a:gd name="T5" fmla="*/ 43 h 50"/>
                <a:gd name="T6" fmla="*/ 1 w 39"/>
                <a:gd name="T7" fmla="*/ 40 h 50"/>
                <a:gd name="T8" fmla="*/ 25 w 39"/>
                <a:gd name="T9" fmla="*/ 2 h 50"/>
                <a:gd name="T10" fmla="*/ 27 w 39"/>
                <a:gd name="T11" fmla="*/ 1 h 50"/>
                <a:gd name="T12" fmla="*/ 38 w 39"/>
                <a:gd name="T13" fmla="*/ 8 h 50"/>
                <a:gd name="T14" fmla="*/ 39 w 39"/>
                <a:gd name="T15" fmla="*/ 9 h 50"/>
                <a:gd name="T16" fmla="*/ 39 w 39"/>
                <a:gd name="T17" fmla="*/ 11 h 50"/>
                <a:gd name="T18" fmla="*/ 15 w 39"/>
                <a:gd name="T19" fmla="*/ 49 h 50"/>
                <a:gd name="T20" fmla="*/ 14 w 39"/>
                <a:gd name="T21" fmla="*/ 50 h 50"/>
                <a:gd name="T22" fmla="*/ 13 w 39"/>
                <a:gd name="T23" fmla="*/ 50 h 50"/>
                <a:gd name="T24" fmla="*/ 5 w 39"/>
                <a:gd name="T25" fmla="*/ 40 h 50"/>
                <a:gd name="T26" fmla="*/ 13 w 39"/>
                <a:gd name="T27" fmla="*/ 45 h 50"/>
                <a:gd name="T28" fmla="*/ 34 w 39"/>
                <a:gd name="T29" fmla="*/ 10 h 50"/>
                <a:gd name="T30" fmla="*/ 27 w 39"/>
                <a:gd name="T31" fmla="*/ 6 h 50"/>
                <a:gd name="T32" fmla="*/ 5 w 39"/>
                <a:gd name="T33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50">
                  <a:moveTo>
                    <a:pt x="13" y="50"/>
                  </a:moveTo>
                  <a:cubicBezTo>
                    <a:pt x="13" y="50"/>
                    <a:pt x="12" y="50"/>
                    <a:pt x="12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2"/>
                    <a:pt x="0" y="41"/>
                    <a:pt x="1" y="4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6" y="0"/>
                    <a:pt x="27" y="1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9"/>
                    <a:pt x="39" y="9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4" y="50"/>
                    <a:pt x="14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5" y="40"/>
                  </a:moveTo>
                  <a:cubicBezTo>
                    <a:pt x="13" y="45"/>
                    <a:pt x="13" y="45"/>
                    <a:pt x="13" y="4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7" y="6"/>
                    <a:pt x="27" y="6"/>
                    <a:pt x="27" y="6"/>
                  </a:cubicBez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49" name="Freeform 100">
              <a:extLst>
                <a:ext uri="{FF2B5EF4-FFF2-40B4-BE49-F238E27FC236}">
                  <a16:creationId xmlns:a16="http://schemas.microsoft.com/office/drawing/2014/main" id="{5A2DC171-49E0-4588-8372-8EF138FF7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225" y="3715824"/>
              <a:ext cx="78545" cy="140727"/>
            </a:xfrm>
            <a:custGeom>
              <a:avLst/>
              <a:gdLst>
                <a:gd name="T0" fmla="*/ 2 w 20"/>
                <a:gd name="T1" fmla="*/ 35 h 35"/>
                <a:gd name="T2" fmla="*/ 1 w 20"/>
                <a:gd name="T3" fmla="*/ 35 h 35"/>
                <a:gd name="T4" fmla="*/ 1 w 20"/>
                <a:gd name="T5" fmla="*/ 32 h 35"/>
                <a:gd name="T6" fmla="*/ 14 w 20"/>
                <a:gd name="T7" fmla="*/ 10 h 35"/>
                <a:gd name="T8" fmla="*/ 13 w 20"/>
                <a:gd name="T9" fmla="*/ 4 h 35"/>
                <a:gd name="T10" fmla="*/ 12 w 20"/>
                <a:gd name="T11" fmla="*/ 2 h 35"/>
                <a:gd name="T12" fmla="*/ 15 w 20"/>
                <a:gd name="T13" fmla="*/ 1 h 35"/>
                <a:gd name="T14" fmla="*/ 18 w 20"/>
                <a:gd name="T15" fmla="*/ 13 h 35"/>
                <a:gd name="T16" fmla="*/ 4 w 20"/>
                <a:gd name="T17" fmla="*/ 34 h 35"/>
                <a:gd name="T18" fmla="*/ 2 w 20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5">
                  <a:moveTo>
                    <a:pt x="2" y="35"/>
                  </a:moveTo>
                  <a:cubicBezTo>
                    <a:pt x="2" y="35"/>
                    <a:pt x="2" y="35"/>
                    <a:pt x="1" y="35"/>
                  </a:cubicBezTo>
                  <a:cubicBezTo>
                    <a:pt x="0" y="34"/>
                    <a:pt x="0" y="33"/>
                    <a:pt x="1" y="32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8"/>
                    <a:pt x="15" y="6"/>
                    <a:pt x="13" y="4"/>
                  </a:cubicBezTo>
                  <a:cubicBezTo>
                    <a:pt x="12" y="4"/>
                    <a:pt x="12" y="2"/>
                    <a:pt x="12" y="2"/>
                  </a:cubicBezTo>
                  <a:cubicBezTo>
                    <a:pt x="13" y="1"/>
                    <a:pt x="14" y="0"/>
                    <a:pt x="15" y="1"/>
                  </a:cubicBezTo>
                  <a:cubicBezTo>
                    <a:pt x="19" y="3"/>
                    <a:pt x="20" y="9"/>
                    <a:pt x="18" y="1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5"/>
                    <a:pt x="3" y="35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50" name="Freeform 101">
              <a:extLst>
                <a:ext uri="{FF2B5EF4-FFF2-40B4-BE49-F238E27FC236}">
                  <a16:creationId xmlns:a16="http://schemas.microsoft.com/office/drawing/2014/main" id="{64AC36EB-ADF6-479E-AB53-1664439CC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6045" y="3679819"/>
              <a:ext cx="116182" cy="132546"/>
            </a:xfrm>
            <a:custGeom>
              <a:avLst/>
              <a:gdLst>
                <a:gd name="T0" fmla="*/ 13 w 29"/>
                <a:gd name="T1" fmla="*/ 33 h 33"/>
                <a:gd name="T2" fmla="*/ 12 w 29"/>
                <a:gd name="T3" fmla="*/ 32 h 33"/>
                <a:gd name="T4" fmla="*/ 1 w 29"/>
                <a:gd name="T5" fmla="*/ 25 h 33"/>
                <a:gd name="T6" fmla="*/ 1 w 29"/>
                <a:gd name="T7" fmla="*/ 23 h 33"/>
                <a:gd name="T8" fmla="*/ 14 w 29"/>
                <a:gd name="T9" fmla="*/ 1 h 33"/>
                <a:gd name="T10" fmla="*/ 16 w 29"/>
                <a:gd name="T11" fmla="*/ 0 h 33"/>
                <a:gd name="T12" fmla="*/ 17 w 29"/>
                <a:gd name="T13" fmla="*/ 0 h 33"/>
                <a:gd name="T14" fmla="*/ 28 w 29"/>
                <a:gd name="T15" fmla="*/ 7 h 33"/>
                <a:gd name="T16" fmla="*/ 29 w 29"/>
                <a:gd name="T17" fmla="*/ 10 h 33"/>
                <a:gd name="T18" fmla="*/ 15 w 29"/>
                <a:gd name="T19" fmla="*/ 32 h 33"/>
                <a:gd name="T20" fmla="*/ 14 w 29"/>
                <a:gd name="T21" fmla="*/ 33 h 33"/>
                <a:gd name="T22" fmla="*/ 13 w 29"/>
                <a:gd name="T23" fmla="*/ 33 h 33"/>
                <a:gd name="T24" fmla="*/ 5 w 29"/>
                <a:gd name="T25" fmla="*/ 23 h 33"/>
                <a:gd name="T26" fmla="*/ 13 w 29"/>
                <a:gd name="T27" fmla="*/ 28 h 33"/>
                <a:gd name="T28" fmla="*/ 24 w 29"/>
                <a:gd name="T29" fmla="*/ 9 h 33"/>
                <a:gd name="T30" fmla="*/ 17 w 29"/>
                <a:gd name="T31" fmla="*/ 5 h 33"/>
                <a:gd name="T32" fmla="*/ 5 w 29"/>
                <a:gd name="T33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3">
                  <a:moveTo>
                    <a:pt x="13" y="33"/>
                  </a:moveTo>
                  <a:cubicBezTo>
                    <a:pt x="13" y="33"/>
                    <a:pt x="12" y="33"/>
                    <a:pt x="12" y="3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9" y="8"/>
                    <a:pt x="29" y="9"/>
                    <a:pt x="29" y="10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4" y="32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lose/>
                  <a:moveTo>
                    <a:pt x="5" y="23"/>
                  </a:moveTo>
                  <a:cubicBezTo>
                    <a:pt x="13" y="28"/>
                    <a:pt x="13" y="28"/>
                    <a:pt x="13" y="2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5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51" name="Freeform 102">
              <a:extLst>
                <a:ext uri="{FF2B5EF4-FFF2-40B4-BE49-F238E27FC236}">
                  <a16:creationId xmlns:a16="http://schemas.microsoft.com/office/drawing/2014/main" id="{12AA1DB9-77EC-4302-BC6E-289CD6F32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8059" y="3920380"/>
              <a:ext cx="72000" cy="83456"/>
            </a:xfrm>
            <a:custGeom>
              <a:avLst/>
              <a:gdLst>
                <a:gd name="T0" fmla="*/ 2 w 18"/>
                <a:gd name="T1" fmla="*/ 21 h 21"/>
                <a:gd name="T2" fmla="*/ 1 w 18"/>
                <a:gd name="T3" fmla="*/ 21 h 21"/>
                <a:gd name="T4" fmla="*/ 0 w 18"/>
                <a:gd name="T5" fmla="*/ 19 h 21"/>
                <a:gd name="T6" fmla="*/ 3 w 18"/>
                <a:gd name="T7" fmla="*/ 1 h 21"/>
                <a:gd name="T8" fmla="*/ 4 w 18"/>
                <a:gd name="T9" fmla="*/ 0 h 21"/>
                <a:gd name="T10" fmla="*/ 6 w 18"/>
                <a:gd name="T11" fmla="*/ 0 h 21"/>
                <a:gd name="T12" fmla="*/ 17 w 18"/>
                <a:gd name="T13" fmla="*/ 7 h 21"/>
                <a:gd name="T14" fmla="*/ 18 w 18"/>
                <a:gd name="T15" fmla="*/ 9 h 21"/>
                <a:gd name="T16" fmla="*/ 17 w 18"/>
                <a:gd name="T17" fmla="*/ 10 h 21"/>
                <a:gd name="T18" fmla="*/ 3 w 18"/>
                <a:gd name="T19" fmla="*/ 20 h 21"/>
                <a:gd name="T20" fmla="*/ 2 w 18"/>
                <a:gd name="T21" fmla="*/ 21 h 21"/>
                <a:gd name="T22" fmla="*/ 7 w 18"/>
                <a:gd name="T23" fmla="*/ 5 h 21"/>
                <a:gd name="T24" fmla="*/ 5 w 18"/>
                <a:gd name="T25" fmla="*/ 14 h 21"/>
                <a:gd name="T26" fmla="*/ 13 w 18"/>
                <a:gd name="T27" fmla="*/ 9 h 21"/>
                <a:gd name="T28" fmla="*/ 7 w 18"/>
                <a:gd name="T2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1">
                  <a:moveTo>
                    <a:pt x="2" y="21"/>
                  </a:moveTo>
                  <a:cubicBezTo>
                    <a:pt x="2" y="21"/>
                    <a:pt x="1" y="21"/>
                    <a:pt x="1" y="21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8"/>
                    <a:pt x="18" y="9"/>
                  </a:cubicBezTo>
                  <a:cubicBezTo>
                    <a:pt x="18" y="9"/>
                    <a:pt x="18" y="10"/>
                    <a:pt x="17" y="1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2" y="21"/>
                  </a:cubicBezTo>
                  <a:close/>
                  <a:moveTo>
                    <a:pt x="7" y="5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13" y="9"/>
                    <a:pt x="13" y="9"/>
                    <a:pt x="13" y="9"/>
                  </a:cubicBezTo>
                  <a:lnTo>
                    <a:pt x="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  <p:sp>
          <p:nvSpPr>
            <p:cNvPr id="52" name="Freeform 103">
              <a:extLst>
                <a:ext uri="{FF2B5EF4-FFF2-40B4-BE49-F238E27FC236}">
                  <a16:creationId xmlns:a16="http://schemas.microsoft.com/office/drawing/2014/main" id="{01B70D58-A5FA-4300-81EC-355069FC2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2603" y="3976048"/>
              <a:ext cx="152182" cy="63819"/>
            </a:xfrm>
            <a:custGeom>
              <a:avLst/>
              <a:gdLst>
                <a:gd name="T0" fmla="*/ 2 w 38"/>
                <a:gd name="T1" fmla="*/ 16 h 16"/>
                <a:gd name="T2" fmla="*/ 1 w 38"/>
                <a:gd name="T3" fmla="*/ 15 h 16"/>
                <a:gd name="T4" fmla="*/ 1 w 38"/>
                <a:gd name="T5" fmla="*/ 13 h 16"/>
                <a:gd name="T6" fmla="*/ 13 w 38"/>
                <a:gd name="T7" fmla="*/ 1 h 16"/>
                <a:gd name="T8" fmla="*/ 15 w 38"/>
                <a:gd name="T9" fmla="*/ 1 h 16"/>
                <a:gd name="T10" fmla="*/ 22 w 38"/>
                <a:gd name="T11" fmla="*/ 7 h 16"/>
                <a:gd name="T12" fmla="*/ 29 w 38"/>
                <a:gd name="T13" fmla="*/ 1 h 16"/>
                <a:gd name="T14" fmla="*/ 31 w 38"/>
                <a:gd name="T15" fmla="*/ 1 h 16"/>
                <a:gd name="T16" fmla="*/ 37 w 38"/>
                <a:gd name="T17" fmla="*/ 7 h 16"/>
                <a:gd name="T18" fmla="*/ 37 w 38"/>
                <a:gd name="T19" fmla="*/ 9 h 16"/>
                <a:gd name="T20" fmla="*/ 35 w 38"/>
                <a:gd name="T21" fmla="*/ 9 h 16"/>
                <a:gd name="T22" fmla="*/ 30 w 38"/>
                <a:gd name="T23" fmla="*/ 5 h 16"/>
                <a:gd name="T24" fmla="*/ 23 w 38"/>
                <a:gd name="T25" fmla="*/ 11 h 16"/>
                <a:gd name="T26" fmla="*/ 21 w 38"/>
                <a:gd name="T27" fmla="*/ 11 h 16"/>
                <a:gd name="T28" fmla="*/ 14 w 38"/>
                <a:gd name="T29" fmla="*/ 5 h 16"/>
                <a:gd name="T30" fmla="*/ 3 w 38"/>
                <a:gd name="T31" fmla="*/ 15 h 16"/>
                <a:gd name="T32" fmla="*/ 2 w 38"/>
                <a:gd name="T3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16">
                  <a:moveTo>
                    <a:pt x="2" y="16"/>
                  </a:moveTo>
                  <a:cubicBezTo>
                    <a:pt x="1" y="16"/>
                    <a:pt x="1" y="16"/>
                    <a:pt x="1" y="15"/>
                  </a:cubicBezTo>
                  <a:cubicBezTo>
                    <a:pt x="0" y="15"/>
                    <a:pt x="0" y="13"/>
                    <a:pt x="1" y="1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5" y="0"/>
                    <a:pt x="15" y="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0"/>
                    <a:pt x="31" y="0"/>
                    <a:pt x="31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9"/>
                    <a:pt x="37" y="9"/>
                  </a:cubicBezTo>
                  <a:cubicBezTo>
                    <a:pt x="37" y="10"/>
                    <a:pt x="35" y="10"/>
                    <a:pt x="35" y="9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1" y="12"/>
                    <a:pt x="21" y="11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prstClr val="black"/>
                </a:solidFill>
                <a:latin typeface="Calibri Light"/>
                <a:cs typeface="+mn-cs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23849C08-E570-4E53-81E9-19ACBA1682EB}"/>
              </a:ext>
            </a:extLst>
          </p:cNvPr>
          <p:cNvSpPr txBox="1"/>
          <p:nvPr/>
        </p:nvSpPr>
        <p:spPr>
          <a:xfrm flipH="1">
            <a:off x="270638" y="937715"/>
            <a:ext cx="1137615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text</a:t>
            </a:r>
          </a:p>
        </p:txBody>
      </p:sp>
      <p:sp>
        <p:nvSpPr>
          <p:cNvPr id="33" name="Freeform 49">
            <a:extLst>
              <a:ext uri="{FF2B5EF4-FFF2-40B4-BE49-F238E27FC236}">
                <a16:creationId xmlns:a16="http://schemas.microsoft.com/office/drawing/2014/main" id="{2CDB14A9-F605-4415-AE3A-2E58DA9EEDDB}"/>
              </a:ext>
            </a:extLst>
          </p:cNvPr>
          <p:cNvSpPr>
            <a:spLocks/>
          </p:cNvSpPr>
          <p:nvPr/>
        </p:nvSpPr>
        <p:spPr bwMode="auto">
          <a:xfrm>
            <a:off x="2544380" y="1214666"/>
            <a:ext cx="595263" cy="947947"/>
          </a:xfrm>
          <a:custGeom>
            <a:avLst/>
            <a:gdLst>
              <a:gd name="T0" fmla="*/ 0 w 1364"/>
              <a:gd name="T1" fmla="*/ 0 h 1671"/>
              <a:gd name="T2" fmla="*/ 0 w 1364"/>
              <a:gd name="T3" fmla="*/ 1364 h 1671"/>
              <a:gd name="T4" fmla="*/ 511 w 1364"/>
              <a:gd name="T5" fmla="*/ 1364 h 1671"/>
              <a:gd name="T6" fmla="*/ 517 w 1364"/>
              <a:gd name="T7" fmla="*/ 1434 h 1671"/>
              <a:gd name="T8" fmla="*/ 476 w 1364"/>
              <a:gd name="T9" fmla="*/ 1532 h 1671"/>
              <a:gd name="T10" fmla="*/ 615 w 1364"/>
              <a:gd name="T11" fmla="*/ 1671 h 1671"/>
              <a:gd name="T12" fmla="*/ 754 w 1364"/>
              <a:gd name="T13" fmla="*/ 1532 h 1671"/>
              <a:gd name="T14" fmla="*/ 710 w 1364"/>
              <a:gd name="T15" fmla="*/ 1431 h 1671"/>
              <a:gd name="T16" fmla="*/ 716 w 1364"/>
              <a:gd name="T17" fmla="*/ 1364 h 1671"/>
              <a:gd name="T18" fmla="*/ 1364 w 1364"/>
              <a:gd name="T19" fmla="*/ 1364 h 1671"/>
              <a:gd name="T20" fmla="*/ 1364 w 1364"/>
              <a:gd name="T21" fmla="*/ 1364 h 1671"/>
              <a:gd name="T22" fmla="*/ 0 w 1364"/>
              <a:gd name="T23" fmla="*/ 0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64" h="1671">
                <a:moveTo>
                  <a:pt x="0" y="0"/>
                </a:moveTo>
                <a:cubicBezTo>
                  <a:pt x="0" y="1364"/>
                  <a:pt x="0" y="1364"/>
                  <a:pt x="0" y="1364"/>
                </a:cubicBezTo>
                <a:cubicBezTo>
                  <a:pt x="511" y="1364"/>
                  <a:pt x="511" y="1364"/>
                  <a:pt x="511" y="1364"/>
                </a:cubicBezTo>
                <a:cubicBezTo>
                  <a:pt x="511" y="1364"/>
                  <a:pt x="547" y="1393"/>
                  <a:pt x="517" y="1434"/>
                </a:cubicBezTo>
                <a:cubicBezTo>
                  <a:pt x="496" y="1462"/>
                  <a:pt x="476" y="1494"/>
                  <a:pt x="476" y="1532"/>
                </a:cubicBezTo>
                <a:cubicBezTo>
                  <a:pt x="476" y="1609"/>
                  <a:pt x="538" y="1671"/>
                  <a:pt x="615" y="1671"/>
                </a:cubicBezTo>
                <a:cubicBezTo>
                  <a:pt x="692" y="1671"/>
                  <a:pt x="754" y="1609"/>
                  <a:pt x="754" y="1532"/>
                </a:cubicBezTo>
                <a:cubicBezTo>
                  <a:pt x="754" y="1492"/>
                  <a:pt x="732" y="1461"/>
                  <a:pt x="710" y="1431"/>
                </a:cubicBezTo>
                <a:cubicBezTo>
                  <a:pt x="702" y="1420"/>
                  <a:pt x="691" y="1385"/>
                  <a:pt x="716" y="1364"/>
                </a:cubicBezTo>
                <a:cubicBezTo>
                  <a:pt x="1364" y="1364"/>
                  <a:pt x="1364" y="1364"/>
                  <a:pt x="1364" y="1364"/>
                </a:cubicBezTo>
                <a:cubicBezTo>
                  <a:pt x="1364" y="1364"/>
                  <a:pt x="1364" y="1364"/>
                  <a:pt x="1364" y="1364"/>
                </a:cubicBezTo>
                <a:cubicBezTo>
                  <a:pt x="1364" y="611"/>
                  <a:pt x="753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4288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 dirty="0">
              <a:latin typeface="Calibri Light"/>
              <a:cs typeface="+mn-cs"/>
            </a:endParaRPr>
          </a:p>
        </p:txBody>
      </p:sp>
      <p:sp>
        <p:nvSpPr>
          <p:cNvPr id="32" name="Freeform 53">
            <a:extLst>
              <a:ext uri="{FF2B5EF4-FFF2-40B4-BE49-F238E27FC236}">
                <a16:creationId xmlns:a16="http://schemas.microsoft.com/office/drawing/2014/main" id="{64DBA3C9-E262-4BC6-AE7A-8804C538BF66}"/>
              </a:ext>
            </a:extLst>
          </p:cNvPr>
          <p:cNvSpPr>
            <a:spLocks/>
          </p:cNvSpPr>
          <p:nvPr/>
        </p:nvSpPr>
        <p:spPr bwMode="auto">
          <a:xfrm>
            <a:off x="2548252" y="1976791"/>
            <a:ext cx="595263" cy="774436"/>
          </a:xfrm>
          <a:custGeom>
            <a:avLst/>
            <a:gdLst>
              <a:gd name="T0" fmla="*/ 829 w 1364"/>
              <a:gd name="T1" fmla="*/ 0 h 1365"/>
              <a:gd name="T2" fmla="*/ 716 w 1364"/>
              <a:gd name="T3" fmla="*/ 0 h 1365"/>
              <a:gd name="T4" fmla="*/ 511 w 1364"/>
              <a:gd name="T5" fmla="*/ 0 h 1365"/>
              <a:gd name="T6" fmla="*/ 432 w 1364"/>
              <a:gd name="T7" fmla="*/ 0 h 1365"/>
              <a:gd name="T8" fmla="*/ 0 w 1364"/>
              <a:gd name="T9" fmla="*/ 0 h 1365"/>
              <a:gd name="T10" fmla="*/ 0 w 1364"/>
              <a:gd name="T11" fmla="*/ 504 h 1365"/>
              <a:gd name="T12" fmla="*/ 0 w 1364"/>
              <a:gd name="T13" fmla="*/ 606 h 1365"/>
              <a:gd name="T14" fmla="*/ 0 w 1364"/>
              <a:gd name="T15" fmla="*/ 812 h 1365"/>
              <a:gd name="T16" fmla="*/ 0 w 1364"/>
              <a:gd name="T17" fmla="*/ 914 h 1365"/>
              <a:gd name="T18" fmla="*/ 0 w 1364"/>
              <a:gd name="T19" fmla="*/ 1365 h 1365"/>
              <a:gd name="T20" fmla="*/ 1364 w 1364"/>
              <a:gd name="T21" fmla="*/ 0 h 1365"/>
              <a:gd name="T22" fmla="*/ 829 w 1364"/>
              <a:gd name="T23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64" h="1365">
                <a:moveTo>
                  <a:pt x="829" y="0"/>
                </a:moveTo>
                <a:cubicBezTo>
                  <a:pt x="716" y="0"/>
                  <a:pt x="716" y="0"/>
                  <a:pt x="716" y="0"/>
                </a:cubicBezTo>
                <a:cubicBezTo>
                  <a:pt x="511" y="0"/>
                  <a:pt x="511" y="0"/>
                  <a:pt x="511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04"/>
                  <a:pt x="0" y="504"/>
                  <a:pt x="0" y="504"/>
                </a:cubicBezTo>
                <a:cubicBezTo>
                  <a:pt x="0" y="606"/>
                  <a:pt x="0" y="606"/>
                  <a:pt x="0" y="606"/>
                </a:cubicBezTo>
                <a:cubicBezTo>
                  <a:pt x="0" y="812"/>
                  <a:pt x="0" y="812"/>
                  <a:pt x="0" y="812"/>
                </a:cubicBezTo>
                <a:cubicBezTo>
                  <a:pt x="0" y="914"/>
                  <a:pt x="0" y="914"/>
                  <a:pt x="0" y="914"/>
                </a:cubicBezTo>
                <a:cubicBezTo>
                  <a:pt x="0" y="1365"/>
                  <a:pt x="0" y="1365"/>
                  <a:pt x="0" y="1365"/>
                </a:cubicBezTo>
                <a:cubicBezTo>
                  <a:pt x="753" y="1365"/>
                  <a:pt x="1364" y="754"/>
                  <a:pt x="1364" y="0"/>
                </a:cubicBezTo>
                <a:lnTo>
                  <a:pt x="829" y="0"/>
                </a:lnTo>
                <a:close/>
              </a:path>
            </a:pathLst>
          </a:custGeom>
          <a:solidFill>
            <a:srgbClr val="C00000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 dirty="0">
              <a:solidFill>
                <a:srgbClr val="FF0000"/>
              </a:solidFill>
              <a:latin typeface="Calibri Light"/>
              <a:cs typeface="+mn-cs"/>
            </a:endParaRPr>
          </a:p>
        </p:txBody>
      </p:sp>
      <p:sp>
        <p:nvSpPr>
          <p:cNvPr id="34" name="Freeform 52">
            <a:extLst>
              <a:ext uri="{FF2B5EF4-FFF2-40B4-BE49-F238E27FC236}">
                <a16:creationId xmlns:a16="http://schemas.microsoft.com/office/drawing/2014/main" id="{BDF11D02-8CA6-4444-8077-93E6F6C7FD3B}"/>
              </a:ext>
            </a:extLst>
          </p:cNvPr>
          <p:cNvSpPr>
            <a:spLocks/>
          </p:cNvSpPr>
          <p:nvPr/>
        </p:nvSpPr>
        <p:spPr bwMode="auto">
          <a:xfrm>
            <a:off x="1955101" y="1982586"/>
            <a:ext cx="729451" cy="774436"/>
          </a:xfrm>
          <a:custGeom>
            <a:avLst/>
            <a:gdLst>
              <a:gd name="T0" fmla="*/ 1533 w 1672"/>
              <a:gd name="T1" fmla="*/ 570 h 1365"/>
              <a:gd name="T2" fmla="*/ 1432 w 1672"/>
              <a:gd name="T3" fmla="*/ 614 h 1365"/>
              <a:gd name="T4" fmla="*/ 1366 w 1672"/>
              <a:gd name="T5" fmla="*/ 608 h 1365"/>
              <a:gd name="T6" fmla="*/ 1364 w 1672"/>
              <a:gd name="T7" fmla="*/ 606 h 1365"/>
              <a:gd name="T8" fmla="*/ 1364 w 1672"/>
              <a:gd name="T9" fmla="*/ 209 h 1365"/>
              <a:gd name="T10" fmla="*/ 1364 w 1672"/>
              <a:gd name="T11" fmla="*/ 0 h 1365"/>
              <a:gd name="T12" fmla="*/ 1364 w 1672"/>
              <a:gd name="T13" fmla="*/ 0 h 1365"/>
              <a:gd name="T14" fmla="*/ 0 w 1672"/>
              <a:gd name="T15" fmla="*/ 0 h 1365"/>
              <a:gd name="T16" fmla="*/ 0 w 1672"/>
              <a:gd name="T17" fmla="*/ 0 h 1365"/>
              <a:gd name="T18" fmla="*/ 0 w 1672"/>
              <a:gd name="T19" fmla="*/ 0 h 1365"/>
              <a:gd name="T20" fmla="*/ 1364 w 1672"/>
              <a:gd name="T21" fmla="*/ 1365 h 1365"/>
              <a:gd name="T22" fmla="*/ 1364 w 1672"/>
              <a:gd name="T23" fmla="*/ 812 h 1365"/>
              <a:gd name="T24" fmla="*/ 1366 w 1672"/>
              <a:gd name="T25" fmla="*/ 813 h 1365"/>
              <a:gd name="T26" fmla="*/ 1435 w 1672"/>
              <a:gd name="T27" fmla="*/ 807 h 1365"/>
              <a:gd name="T28" fmla="*/ 1533 w 1672"/>
              <a:gd name="T29" fmla="*/ 848 h 1365"/>
              <a:gd name="T30" fmla="*/ 1672 w 1672"/>
              <a:gd name="T31" fmla="*/ 709 h 1365"/>
              <a:gd name="T32" fmla="*/ 1533 w 1672"/>
              <a:gd name="T33" fmla="*/ 57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72" h="1365">
                <a:moveTo>
                  <a:pt x="1533" y="570"/>
                </a:moveTo>
                <a:cubicBezTo>
                  <a:pt x="1493" y="570"/>
                  <a:pt x="1462" y="592"/>
                  <a:pt x="1432" y="614"/>
                </a:cubicBezTo>
                <a:cubicBezTo>
                  <a:pt x="1422" y="622"/>
                  <a:pt x="1387" y="634"/>
                  <a:pt x="1366" y="608"/>
                </a:cubicBezTo>
                <a:cubicBezTo>
                  <a:pt x="1365" y="607"/>
                  <a:pt x="1365" y="606"/>
                  <a:pt x="1364" y="606"/>
                </a:cubicBezTo>
                <a:cubicBezTo>
                  <a:pt x="1364" y="209"/>
                  <a:pt x="1364" y="209"/>
                  <a:pt x="1364" y="209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54"/>
                  <a:pt x="611" y="1365"/>
                  <a:pt x="1364" y="1365"/>
                </a:cubicBezTo>
                <a:cubicBezTo>
                  <a:pt x="1364" y="812"/>
                  <a:pt x="1364" y="812"/>
                  <a:pt x="1364" y="812"/>
                </a:cubicBezTo>
                <a:cubicBezTo>
                  <a:pt x="1366" y="813"/>
                  <a:pt x="1366" y="813"/>
                  <a:pt x="1366" y="813"/>
                </a:cubicBezTo>
                <a:cubicBezTo>
                  <a:pt x="1366" y="813"/>
                  <a:pt x="1395" y="777"/>
                  <a:pt x="1435" y="807"/>
                </a:cubicBezTo>
                <a:cubicBezTo>
                  <a:pt x="1464" y="829"/>
                  <a:pt x="1495" y="848"/>
                  <a:pt x="1533" y="848"/>
                </a:cubicBezTo>
                <a:cubicBezTo>
                  <a:pt x="1610" y="848"/>
                  <a:pt x="1672" y="786"/>
                  <a:pt x="1672" y="709"/>
                </a:cubicBezTo>
                <a:cubicBezTo>
                  <a:pt x="1672" y="633"/>
                  <a:pt x="1610" y="570"/>
                  <a:pt x="1533" y="57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4288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>
              <a:latin typeface="Calibri Light"/>
              <a:cs typeface="+mn-cs"/>
            </a:endParaRPr>
          </a:p>
        </p:txBody>
      </p:sp>
      <p:pic>
        <p:nvPicPr>
          <p:cNvPr id="2058" name="Picture 10" descr="Salary free icon">
            <a:extLst>
              <a:ext uri="{FF2B5EF4-FFF2-40B4-BE49-F238E27FC236}">
                <a16:creationId xmlns:a16="http://schemas.microsoft.com/office/drawing/2014/main" id="{72C199A3-3A79-4CC6-86B8-B39FB10B7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45" y="1515385"/>
            <a:ext cx="340195" cy="34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ogwheel free icon">
            <a:extLst>
              <a:ext uri="{FF2B5EF4-FFF2-40B4-BE49-F238E27FC236}">
                <a16:creationId xmlns:a16="http://schemas.microsoft.com/office/drawing/2014/main" id="{9D9EC353-9CF5-485E-8B0E-85ED09984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420" y="1479654"/>
            <a:ext cx="365392" cy="36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hannel free icon">
            <a:extLst>
              <a:ext uri="{FF2B5EF4-FFF2-40B4-BE49-F238E27FC236}">
                <a16:creationId xmlns:a16="http://schemas.microsoft.com/office/drawing/2014/main" id="{90A192E1-5A55-4D56-9A7D-E4A010F4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17" y="2058232"/>
            <a:ext cx="358085" cy="35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Operation free icon">
            <a:extLst>
              <a:ext uri="{FF2B5EF4-FFF2-40B4-BE49-F238E27FC236}">
                <a16:creationId xmlns:a16="http://schemas.microsoft.com/office/drawing/2014/main" id="{E472DE78-4D0F-4735-81D2-8AD4223C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34" y="2054988"/>
            <a:ext cx="296718" cy="2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olution free icon">
            <a:extLst>
              <a:ext uri="{FF2B5EF4-FFF2-40B4-BE49-F238E27FC236}">
                <a16:creationId xmlns:a16="http://schemas.microsoft.com/office/drawing/2014/main" id="{CD72FD14-7351-4107-97BA-43750CDE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395" y="3010369"/>
            <a:ext cx="362039" cy="36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ustomer service free icon">
            <a:extLst>
              <a:ext uri="{FF2B5EF4-FFF2-40B4-BE49-F238E27FC236}">
                <a16:creationId xmlns:a16="http://schemas.microsoft.com/office/drawing/2014/main" id="{5CB544EC-C0EE-470E-9A95-65A7059D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123" y="2959814"/>
            <a:ext cx="348988" cy="34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Ambulance free icon">
            <a:extLst>
              <a:ext uri="{FF2B5EF4-FFF2-40B4-BE49-F238E27FC236}">
                <a16:creationId xmlns:a16="http://schemas.microsoft.com/office/drawing/2014/main" id="{36897D03-2321-446C-8FFC-59F352C5B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31" y="3504413"/>
            <a:ext cx="425606" cy="4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linic free icon">
            <a:extLst>
              <a:ext uri="{FF2B5EF4-FFF2-40B4-BE49-F238E27FC236}">
                <a16:creationId xmlns:a16="http://schemas.microsoft.com/office/drawing/2014/main" id="{5C8F8D27-A958-4638-BD5F-49CEC63C5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41" y="3525718"/>
            <a:ext cx="398127" cy="3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565F0C50-0821-4548-BCC7-67BCE105BB71}"/>
              </a:ext>
            </a:extLst>
          </p:cNvPr>
          <p:cNvSpPr txBox="1"/>
          <p:nvPr/>
        </p:nvSpPr>
        <p:spPr>
          <a:xfrm flipH="1">
            <a:off x="256757" y="2825703"/>
            <a:ext cx="1137615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text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4C95840-5A57-4431-8636-ABE3827140C8}"/>
              </a:ext>
            </a:extLst>
          </p:cNvPr>
          <p:cNvSpPr txBox="1"/>
          <p:nvPr/>
        </p:nvSpPr>
        <p:spPr>
          <a:xfrm flipH="1">
            <a:off x="3471657" y="2855882"/>
            <a:ext cx="1137615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text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0D268D2-9142-4994-A73E-C196551B61A5}"/>
              </a:ext>
            </a:extLst>
          </p:cNvPr>
          <p:cNvSpPr txBox="1"/>
          <p:nvPr/>
        </p:nvSpPr>
        <p:spPr>
          <a:xfrm flipH="1">
            <a:off x="7624460" y="2402064"/>
            <a:ext cx="1137615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text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42515CB-7853-48E1-9EA7-47294AFBC8D4}"/>
              </a:ext>
            </a:extLst>
          </p:cNvPr>
          <p:cNvSpPr txBox="1"/>
          <p:nvPr/>
        </p:nvSpPr>
        <p:spPr>
          <a:xfrm flipH="1">
            <a:off x="7634956" y="4285613"/>
            <a:ext cx="1137615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text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A7F4DD8-91CF-4999-843B-7D1D72853ED6}"/>
              </a:ext>
            </a:extLst>
          </p:cNvPr>
          <p:cNvSpPr txBox="1"/>
          <p:nvPr/>
        </p:nvSpPr>
        <p:spPr>
          <a:xfrm flipH="1">
            <a:off x="4436384" y="4342584"/>
            <a:ext cx="1137615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text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4C918AC-A1B8-4B68-8FEC-AA55FDAB1708}"/>
              </a:ext>
            </a:extLst>
          </p:cNvPr>
          <p:cNvSpPr txBox="1"/>
          <p:nvPr/>
        </p:nvSpPr>
        <p:spPr>
          <a:xfrm flipH="1">
            <a:off x="3459380" y="915999"/>
            <a:ext cx="1137615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text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F8E4A88-6B31-4B5B-9730-5B29A74BDFF6}"/>
              </a:ext>
            </a:extLst>
          </p:cNvPr>
          <p:cNvSpPr txBox="1"/>
          <p:nvPr/>
        </p:nvSpPr>
        <p:spPr>
          <a:xfrm flipH="1">
            <a:off x="4756544" y="2416317"/>
            <a:ext cx="82767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text</a:t>
            </a:r>
          </a:p>
        </p:txBody>
      </p:sp>
    </p:spTree>
    <p:extLst>
      <p:ext uri="{BB962C8B-B14F-4D97-AF65-F5344CB8AC3E}">
        <p14:creationId xmlns:p14="http://schemas.microsoft.com/office/powerpoint/2010/main" val="180599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BE23B3-1902-4979-AB61-D65B303BD6A7}"/>
              </a:ext>
            </a:extLst>
          </p:cNvPr>
          <p:cNvSpPr txBox="1"/>
          <p:nvPr/>
        </p:nvSpPr>
        <p:spPr>
          <a:xfrm>
            <a:off x="6905900" y="1279544"/>
            <a:ext cx="135806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Prototype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4E7E2-6527-45AA-96B4-01F9A254847F}"/>
              </a:ext>
            </a:extLst>
          </p:cNvPr>
          <p:cNvSpPr txBox="1"/>
          <p:nvPr/>
        </p:nvSpPr>
        <p:spPr>
          <a:xfrm>
            <a:off x="7223751" y="2288236"/>
            <a:ext cx="71365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Pilot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74364-7840-4501-90B3-8B6D017E3869}"/>
              </a:ext>
            </a:extLst>
          </p:cNvPr>
          <p:cNvSpPr txBox="1"/>
          <p:nvPr/>
        </p:nvSpPr>
        <p:spPr>
          <a:xfrm>
            <a:off x="6984503" y="3356853"/>
            <a:ext cx="119295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Business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997AC5-6566-4A22-9B26-9AFF7688267E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aphic 8">
            <a:extLst>
              <a:ext uri="{FF2B5EF4-FFF2-40B4-BE49-F238E27FC236}">
                <a16:creationId xmlns:a16="http://schemas.microsoft.com/office/drawing/2014/main" id="{A4F6D858-8102-4DCA-AD86-72A8604BD2B3}"/>
              </a:ext>
            </a:extLst>
          </p:cNvPr>
          <p:cNvGrpSpPr/>
          <p:nvPr/>
        </p:nvGrpSpPr>
        <p:grpSpPr>
          <a:xfrm>
            <a:off x="5598688" y="954454"/>
            <a:ext cx="3190137" cy="3085647"/>
            <a:chOff x="5598688" y="954454"/>
            <a:chExt cx="3190137" cy="3085647"/>
          </a:xfrm>
        </p:grpSpPr>
        <p:sp>
          <p:nvSpPr>
            <p:cNvPr id="11" name="Graphic 8">
              <a:extLst>
                <a:ext uri="{FF2B5EF4-FFF2-40B4-BE49-F238E27FC236}">
                  <a16:creationId xmlns:a16="http://schemas.microsoft.com/office/drawing/2014/main" id="{41BA2E84-C176-4FBA-B825-DD338010DD57}"/>
                </a:ext>
              </a:extLst>
            </p:cNvPr>
            <p:cNvSpPr/>
            <p:nvPr/>
          </p:nvSpPr>
          <p:spPr>
            <a:xfrm>
              <a:off x="6044289" y="2002392"/>
              <a:ext cx="2744536" cy="210043"/>
            </a:xfrm>
            <a:custGeom>
              <a:avLst/>
              <a:gdLst>
                <a:gd name="connsiteX0" fmla="*/ 2744537 w 2744536"/>
                <a:gd name="connsiteY0" fmla="*/ 210043 h 210043"/>
                <a:gd name="connsiteX1" fmla="*/ 2366367 w 2744536"/>
                <a:gd name="connsiteY1" fmla="*/ 0 h 210043"/>
                <a:gd name="connsiteX2" fmla="*/ 0 w 2744536"/>
                <a:gd name="connsiteY2" fmla="*/ 0 h 210043"/>
                <a:gd name="connsiteX3" fmla="*/ 0 w 2744536"/>
                <a:gd name="connsiteY3" fmla="*/ 210043 h 210043"/>
                <a:gd name="connsiteX4" fmla="*/ 2744537 w 2744536"/>
                <a:gd name="connsiteY4" fmla="*/ 210043 h 21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536" h="210043">
                  <a:moveTo>
                    <a:pt x="2744537" y="210043"/>
                  </a:moveTo>
                  <a:cubicBezTo>
                    <a:pt x="2665865" y="83987"/>
                    <a:pt x="2525988" y="0"/>
                    <a:pt x="2366367" y="0"/>
                  </a:cubicBezTo>
                  <a:lnTo>
                    <a:pt x="0" y="0"/>
                  </a:lnTo>
                  <a:lnTo>
                    <a:pt x="0" y="210043"/>
                  </a:lnTo>
                  <a:lnTo>
                    <a:pt x="2744537" y="210043"/>
                  </a:lnTo>
                  <a:close/>
                </a:path>
              </a:pathLst>
            </a:custGeom>
            <a:solidFill>
              <a:srgbClr val="000000"/>
            </a:solidFill>
            <a:ln w="151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" name="Graphic 8">
              <a:extLst>
                <a:ext uri="{FF2B5EF4-FFF2-40B4-BE49-F238E27FC236}">
                  <a16:creationId xmlns:a16="http://schemas.microsoft.com/office/drawing/2014/main" id="{7468F2E4-08D0-4F88-AFB7-0A5EDC642D62}"/>
                </a:ext>
              </a:extLst>
            </p:cNvPr>
            <p:cNvGrpSpPr/>
            <p:nvPr/>
          </p:nvGrpSpPr>
          <p:grpSpPr>
            <a:xfrm>
              <a:off x="5598688" y="2002392"/>
              <a:ext cx="1025461" cy="1007236"/>
              <a:chOff x="5598688" y="2002392"/>
              <a:chExt cx="1025461" cy="1007236"/>
            </a:xfrm>
          </p:grpSpPr>
          <p:sp>
            <p:nvSpPr>
              <p:cNvPr id="13" name="Graphic 8">
                <a:extLst>
                  <a:ext uri="{FF2B5EF4-FFF2-40B4-BE49-F238E27FC236}">
                    <a16:creationId xmlns:a16="http://schemas.microsoft.com/office/drawing/2014/main" id="{384EBD74-44A2-4D13-BC9F-9F8F20E98F13}"/>
                  </a:ext>
                </a:extLst>
              </p:cNvPr>
              <p:cNvSpPr/>
              <p:nvPr/>
            </p:nvSpPr>
            <p:spPr>
              <a:xfrm>
                <a:off x="5732945" y="2118425"/>
                <a:ext cx="891203" cy="891203"/>
              </a:xfrm>
              <a:custGeom>
                <a:avLst/>
                <a:gdLst>
                  <a:gd name="connsiteX0" fmla="*/ 891204 w 891203"/>
                  <a:gd name="connsiteY0" fmla="*/ 445602 h 891203"/>
                  <a:gd name="connsiteX1" fmla="*/ 445602 w 891203"/>
                  <a:gd name="connsiteY1" fmla="*/ 891204 h 891203"/>
                  <a:gd name="connsiteX2" fmla="*/ 0 w 891203"/>
                  <a:gd name="connsiteY2" fmla="*/ 445602 h 891203"/>
                  <a:gd name="connsiteX3" fmla="*/ 445602 w 891203"/>
                  <a:gd name="connsiteY3" fmla="*/ 0 h 891203"/>
                  <a:gd name="connsiteX4" fmla="*/ 891204 w 891203"/>
                  <a:gd name="connsiteY4" fmla="*/ 445602 h 89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03" h="891203">
                    <a:moveTo>
                      <a:pt x="891204" y="445602"/>
                    </a:moveTo>
                    <a:cubicBezTo>
                      <a:pt x="891204" y="691701"/>
                      <a:pt x="691701" y="891204"/>
                      <a:pt x="445602" y="891204"/>
                    </a:cubicBezTo>
                    <a:cubicBezTo>
                      <a:pt x="199503" y="891204"/>
                      <a:pt x="0" y="691701"/>
                      <a:pt x="0" y="445602"/>
                    </a:cubicBezTo>
                    <a:cubicBezTo>
                      <a:pt x="0" y="199503"/>
                      <a:pt x="199503" y="0"/>
                      <a:pt x="445602" y="0"/>
                    </a:cubicBezTo>
                    <a:cubicBezTo>
                      <a:pt x="691701" y="0"/>
                      <a:pt x="891204" y="199503"/>
                      <a:pt x="891204" y="4456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1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" name="Graphic 8">
                <a:extLst>
                  <a:ext uri="{FF2B5EF4-FFF2-40B4-BE49-F238E27FC236}">
                    <a16:creationId xmlns:a16="http://schemas.microsoft.com/office/drawing/2014/main" id="{E0BD0B92-E613-4957-BB23-00ECD5ECAC67}"/>
                  </a:ext>
                </a:extLst>
              </p:cNvPr>
              <p:cNvGrpSpPr/>
              <p:nvPr/>
            </p:nvGrpSpPr>
            <p:grpSpPr>
              <a:xfrm>
                <a:off x="5598688" y="2002392"/>
                <a:ext cx="891203" cy="891203"/>
                <a:chOff x="5598688" y="2002392"/>
                <a:chExt cx="891203" cy="891203"/>
              </a:xfrm>
            </p:grpSpPr>
            <p:sp>
              <p:nvSpPr>
                <p:cNvPr id="15" name="Graphic 8">
                  <a:extLst>
                    <a:ext uri="{FF2B5EF4-FFF2-40B4-BE49-F238E27FC236}">
                      <a16:creationId xmlns:a16="http://schemas.microsoft.com/office/drawing/2014/main" id="{712CEEF0-BFDD-4DAC-B90F-F18F964AFDF6}"/>
                    </a:ext>
                  </a:extLst>
                </p:cNvPr>
                <p:cNvSpPr/>
                <p:nvPr/>
              </p:nvSpPr>
              <p:spPr>
                <a:xfrm>
                  <a:off x="5598688" y="2002392"/>
                  <a:ext cx="891203" cy="891203"/>
                </a:xfrm>
                <a:custGeom>
                  <a:avLst/>
                  <a:gdLst>
                    <a:gd name="connsiteX0" fmla="*/ 891204 w 891203"/>
                    <a:gd name="connsiteY0" fmla="*/ 445602 h 891203"/>
                    <a:gd name="connsiteX1" fmla="*/ 445602 w 891203"/>
                    <a:gd name="connsiteY1" fmla="*/ 891203 h 891203"/>
                    <a:gd name="connsiteX2" fmla="*/ 0 w 891203"/>
                    <a:gd name="connsiteY2" fmla="*/ 445602 h 891203"/>
                    <a:gd name="connsiteX3" fmla="*/ 445602 w 891203"/>
                    <a:gd name="connsiteY3" fmla="*/ 0 h 891203"/>
                    <a:gd name="connsiteX4" fmla="*/ 891204 w 891203"/>
                    <a:gd name="connsiteY4" fmla="*/ 445602 h 891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1203" h="891203">
                      <a:moveTo>
                        <a:pt x="891204" y="445602"/>
                      </a:moveTo>
                      <a:cubicBezTo>
                        <a:pt x="891204" y="691701"/>
                        <a:pt x="691701" y="891203"/>
                        <a:pt x="445602" y="891203"/>
                      </a:cubicBezTo>
                      <a:cubicBezTo>
                        <a:pt x="199503" y="891203"/>
                        <a:pt x="0" y="691701"/>
                        <a:pt x="0" y="445602"/>
                      </a:cubicBezTo>
                      <a:cubicBezTo>
                        <a:pt x="0" y="199503"/>
                        <a:pt x="199503" y="0"/>
                        <a:pt x="445602" y="0"/>
                      </a:cubicBezTo>
                      <a:cubicBezTo>
                        <a:pt x="691701" y="0"/>
                        <a:pt x="891204" y="199503"/>
                        <a:pt x="891204" y="4456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1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" name="Graphic 8">
                  <a:extLst>
                    <a:ext uri="{FF2B5EF4-FFF2-40B4-BE49-F238E27FC236}">
                      <a16:creationId xmlns:a16="http://schemas.microsoft.com/office/drawing/2014/main" id="{184FE05A-A232-47A2-B8BF-78A3C2C7A299}"/>
                    </a:ext>
                  </a:extLst>
                </p:cNvPr>
                <p:cNvGrpSpPr/>
                <p:nvPr/>
              </p:nvGrpSpPr>
              <p:grpSpPr>
                <a:xfrm>
                  <a:off x="5728389" y="2132094"/>
                  <a:ext cx="749352" cy="728089"/>
                  <a:chOff x="5728389" y="2132094"/>
                  <a:chExt cx="749352" cy="728089"/>
                </a:xfrm>
              </p:grpSpPr>
              <p:sp>
                <p:nvSpPr>
                  <p:cNvPr id="17" name="Graphic 8">
                    <a:extLst>
                      <a:ext uri="{FF2B5EF4-FFF2-40B4-BE49-F238E27FC236}">
                        <a16:creationId xmlns:a16="http://schemas.microsoft.com/office/drawing/2014/main" id="{4951898E-2CDA-474C-94CF-1A0CE0356206}"/>
                      </a:ext>
                    </a:extLst>
                  </p:cNvPr>
                  <p:cNvSpPr/>
                  <p:nvPr/>
                </p:nvSpPr>
                <p:spPr>
                  <a:xfrm>
                    <a:off x="5845940" y="2228382"/>
                    <a:ext cx="631800" cy="631800"/>
                  </a:xfrm>
                  <a:custGeom>
                    <a:avLst/>
                    <a:gdLst>
                      <a:gd name="connsiteX0" fmla="*/ 631801 w 631800"/>
                      <a:gd name="connsiteY0" fmla="*/ 315900 h 631800"/>
                      <a:gd name="connsiteX1" fmla="*/ 315900 w 631800"/>
                      <a:gd name="connsiteY1" fmla="*/ 631801 h 631800"/>
                      <a:gd name="connsiteX2" fmla="*/ 0 w 631800"/>
                      <a:gd name="connsiteY2" fmla="*/ 315900 h 631800"/>
                      <a:gd name="connsiteX3" fmla="*/ 315900 w 631800"/>
                      <a:gd name="connsiteY3" fmla="*/ 0 h 631800"/>
                      <a:gd name="connsiteX4" fmla="*/ 631801 w 631800"/>
                      <a:gd name="connsiteY4" fmla="*/ 315900 h 631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1800" h="631800">
                        <a:moveTo>
                          <a:pt x="631801" y="315900"/>
                        </a:moveTo>
                        <a:cubicBezTo>
                          <a:pt x="631801" y="490367"/>
                          <a:pt x="490367" y="631801"/>
                          <a:pt x="315900" y="631801"/>
                        </a:cubicBezTo>
                        <a:cubicBezTo>
                          <a:pt x="141433" y="631801"/>
                          <a:pt x="0" y="490367"/>
                          <a:pt x="0" y="315900"/>
                        </a:cubicBezTo>
                        <a:cubicBezTo>
                          <a:pt x="0" y="141433"/>
                          <a:pt x="141433" y="0"/>
                          <a:pt x="315900" y="0"/>
                        </a:cubicBezTo>
                        <a:cubicBezTo>
                          <a:pt x="490367" y="0"/>
                          <a:pt x="631801" y="141433"/>
                          <a:pt x="631801" y="3159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17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" name="Graphic 8">
                    <a:extLst>
                      <a:ext uri="{FF2B5EF4-FFF2-40B4-BE49-F238E27FC236}">
                        <a16:creationId xmlns:a16="http://schemas.microsoft.com/office/drawing/2014/main" id="{4A7878BD-C98E-4DDB-A1E0-5753E941FEA8}"/>
                      </a:ext>
                    </a:extLst>
                  </p:cNvPr>
                  <p:cNvGrpSpPr/>
                  <p:nvPr/>
                </p:nvGrpSpPr>
                <p:grpSpPr>
                  <a:xfrm>
                    <a:off x="5728389" y="2132094"/>
                    <a:ext cx="631800" cy="631800"/>
                    <a:chOff x="5728389" y="2132094"/>
                    <a:chExt cx="631800" cy="631800"/>
                  </a:xfrm>
                </p:grpSpPr>
                <p:sp>
                  <p:nvSpPr>
                    <p:cNvPr id="19" name="Graphic 8">
                      <a:extLst>
                        <a:ext uri="{FF2B5EF4-FFF2-40B4-BE49-F238E27FC236}">
                          <a16:creationId xmlns:a16="http://schemas.microsoft.com/office/drawing/2014/main" id="{E2672A01-8DC2-4519-8F74-7FD4AFA4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8389" y="2132094"/>
                      <a:ext cx="631800" cy="631800"/>
                    </a:xfrm>
                    <a:custGeom>
                      <a:avLst/>
                      <a:gdLst>
                        <a:gd name="connsiteX0" fmla="*/ 631801 w 631800"/>
                        <a:gd name="connsiteY0" fmla="*/ 315900 h 631800"/>
                        <a:gd name="connsiteX1" fmla="*/ 315900 w 631800"/>
                        <a:gd name="connsiteY1" fmla="*/ 631801 h 631800"/>
                        <a:gd name="connsiteX2" fmla="*/ 0 w 631800"/>
                        <a:gd name="connsiteY2" fmla="*/ 315900 h 631800"/>
                        <a:gd name="connsiteX3" fmla="*/ 315900 w 631800"/>
                        <a:gd name="connsiteY3" fmla="*/ 0 h 631800"/>
                        <a:gd name="connsiteX4" fmla="*/ 631801 w 631800"/>
                        <a:gd name="connsiteY4" fmla="*/ 315900 h 631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1800" h="631800">
                          <a:moveTo>
                            <a:pt x="631801" y="315900"/>
                          </a:moveTo>
                          <a:cubicBezTo>
                            <a:pt x="631801" y="490367"/>
                            <a:pt x="490367" y="631801"/>
                            <a:pt x="315900" y="631801"/>
                          </a:cubicBezTo>
                          <a:cubicBezTo>
                            <a:pt x="141433" y="631801"/>
                            <a:pt x="0" y="490367"/>
                            <a:pt x="0" y="315900"/>
                          </a:cubicBezTo>
                          <a:cubicBezTo>
                            <a:pt x="0" y="141433"/>
                            <a:pt x="141433" y="0"/>
                            <a:pt x="315900" y="0"/>
                          </a:cubicBezTo>
                          <a:cubicBezTo>
                            <a:pt x="490367" y="0"/>
                            <a:pt x="631801" y="141433"/>
                            <a:pt x="631801" y="315900"/>
                          </a:cubicBez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 w="151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grpSp>
                  <p:nvGrpSpPr>
                    <p:cNvPr id="20" name="Graphic 8">
                      <a:extLst>
                        <a:ext uri="{FF2B5EF4-FFF2-40B4-BE49-F238E27FC236}">
                          <a16:creationId xmlns:a16="http://schemas.microsoft.com/office/drawing/2014/main" id="{A006C320-F885-401C-B670-AE633AE814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10487" y="2338188"/>
                      <a:ext cx="255757" cy="200930"/>
                      <a:chOff x="5910487" y="2338188"/>
                      <a:chExt cx="255757" cy="200930"/>
                    </a:xfrm>
                    <a:solidFill>
                      <a:srgbClr val="FFFFFF"/>
                    </a:solidFill>
                  </p:grpSpPr>
                  <p:sp>
                    <p:nvSpPr>
                      <p:cNvPr id="21" name="Graphic 8">
                        <a:extLst>
                          <a:ext uri="{FF2B5EF4-FFF2-40B4-BE49-F238E27FC236}">
                            <a16:creationId xmlns:a16="http://schemas.microsoft.com/office/drawing/2014/main" id="{C0E5EE41-185B-478F-B9F0-57E9D56B95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2196" y="2338188"/>
                        <a:ext cx="92340" cy="34779"/>
                      </a:xfrm>
                      <a:custGeom>
                        <a:avLst/>
                        <a:gdLst>
                          <a:gd name="connsiteX0" fmla="*/ 0 w 92340"/>
                          <a:gd name="connsiteY0" fmla="*/ 0 h 34779"/>
                          <a:gd name="connsiteX1" fmla="*/ 0 w 92340"/>
                          <a:gd name="connsiteY1" fmla="*/ 34779 h 34779"/>
                          <a:gd name="connsiteX2" fmla="*/ 14732 w 92340"/>
                          <a:gd name="connsiteY2" fmla="*/ 34779 h 34779"/>
                          <a:gd name="connsiteX3" fmla="*/ 14732 w 92340"/>
                          <a:gd name="connsiteY3" fmla="*/ 15339 h 34779"/>
                          <a:gd name="connsiteX4" fmla="*/ 77456 w 92340"/>
                          <a:gd name="connsiteY4" fmla="*/ 15339 h 34779"/>
                          <a:gd name="connsiteX5" fmla="*/ 77456 w 92340"/>
                          <a:gd name="connsiteY5" fmla="*/ 34779 h 34779"/>
                          <a:gd name="connsiteX6" fmla="*/ 92340 w 92340"/>
                          <a:gd name="connsiteY6" fmla="*/ 34779 h 34779"/>
                          <a:gd name="connsiteX7" fmla="*/ 92340 w 92340"/>
                          <a:gd name="connsiteY7" fmla="*/ 0 h 347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92340" h="34779">
                            <a:moveTo>
                              <a:pt x="0" y="0"/>
                            </a:moveTo>
                            <a:lnTo>
                              <a:pt x="0" y="34779"/>
                            </a:lnTo>
                            <a:lnTo>
                              <a:pt x="14732" y="34779"/>
                            </a:lnTo>
                            <a:lnTo>
                              <a:pt x="14732" y="15339"/>
                            </a:lnTo>
                            <a:lnTo>
                              <a:pt x="77456" y="15339"/>
                            </a:lnTo>
                            <a:lnTo>
                              <a:pt x="77456" y="34779"/>
                            </a:lnTo>
                            <a:lnTo>
                              <a:pt x="92340" y="34779"/>
                            </a:lnTo>
                            <a:lnTo>
                              <a:pt x="92340" y="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517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2" name="Graphic 8">
                        <a:extLst>
                          <a:ext uri="{FF2B5EF4-FFF2-40B4-BE49-F238E27FC236}">
                            <a16:creationId xmlns:a16="http://schemas.microsoft.com/office/drawing/2014/main" id="{5BC5E23B-8B32-48D0-89B9-7F4D0A6033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0487" y="2387700"/>
                        <a:ext cx="255757" cy="151419"/>
                      </a:xfrm>
                      <a:custGeom>
                        <a:avLst/>
                        <a:gdLst>
                          <a:gd name="connsiteX0" fmla="*/ 0 w 255757"/>
                          <a:gd name="connsiteY0" fmla="*/ 0 h 151419"/>
                          <a:gd name="connsiteX1" fmla="*/ 0 w 255757"/>
                          <a:gd name="connsiteY1" fmla="*/ 151419 h 151419"/>
                          <a:gd name="connsiteX2" fmla="*/ 255758 w 255757"/>
                          <a:gd name="connsiteY2" fmla="*/ 151419 h 151419"/>
                          <a:gd name="connsiteX3" fmla="*/ 255758 w 255757"/>
                          <a:gd name="connsiteY3" fmla="*/ 0 h 151419"/>
                          <a:gd name="connsiteX4" fmla="*/ 0 w 255757"/>
                          <a:gd name="connsiteY4" fmla="*/ 0 h 151419"/>
                          <a:gd name="connsiteX5" fmla="*/ 127879 w 255757"/>
                          <a:gd name="connsiteY5" fmla="*/ 119222 h 151419"/>
                          <a:gd name="connsiteX6" fmla="*/ 85354 w 255757"/>
                          <a:gd name="connsiteY6" fmla="*/ 76697 h 151419"/>
                          <a:gd name="connsiteX7" fmla="*/ 127879 w 255757"/>
                          <a:gd name="connsiteY7" fmla="*/ 34172 h 151419"/>
                          <a:gd name="connsiteX8" fmla="*/ 170404 w 255757"/>
                          <a:gd name="connsiteY8" fmla="*/ 76697 h 151419"/>
                          <a:gd name="connsiteX9" fmla="*/ 127879 w 255757"/>
                          <a:gd name="connsiteY9" fmla="*/ 119222 h 1514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55757" h="151419">
                            <a:moveTo>
                              <a:pt x="0" y="0"/>
                            </a:moveTo>
                            <a:lnTo>
                              <a:pt x="0" y="151419"/>
                            </a:lnTo>
                            <a:lnTo>
                              <a:pt x="255758" y="151419"/>
                            </a:lnTo>
                            <a:lnTo>
                              <a:pt x="255758" y="0"/>
                            </a:lnTo>
                            <a:lnTo>
                              <a:pt x="0" y="0"/>
                            </a:lnTo>
                            <a:close/>
                            <a:moveTo>
                              <a:pt x="127879" y="119222"/>
                            </a:moveTo>
                            <a:cubicBezTo>
                              <a:pt x="104338" y="119222"/>
                              <a:pt x="85354" y="100086"/>
                              <a:pt x="85354" y="76697"/>
                            </a:cubicBezTo>
                            <a:cubicBezTo>
                              <a:pt x="85354" y="53156"/>
                              <a:pt x="104490" y="34172"/>
                              <a:pt x="127879" y="34172"/>
                            </a:cubicBezTo>
                            <a:cubicBezTo>
                              <a:pt x="151420" y="34172"/>
                              <a:pt x="170404" y="53308"/>
                              <a:pt x="170404" y="76697"/>
                            </a:cubicBezTo>
                            <a:cubicBezTo>
                              <a:pt x="170404" y="100238"/>
                              <a:pt x="151420" y="119222"/>
                              <a:pt x="127879" y="11922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517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3" name="Graphic 8">
                        <a:extLst>
                          <a:ext uri="{FF2B5EF4-FFF2-40B4-BE49-F238E27FC236}">
                            <a16:creationId xmlns:a16="http://schemas.microsoft.com/office/drawing/2014/main" id="{FC9FE83C-DB4F-4565-A5D0-06C34AAF1B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0749" y="2447083"/>
                        <a:ext cx="35083" cy="35083"/>
                      </a:xfrm>
                      <a:custGeom>
                        <a:avLst/>
                        <a:gdLst>
                          <a:gd name="connsiteX0" fmla="*/ 35083 w 35083"/>
                          <a:gd name="connsiteY0" fmla="*/ 12150 h 35083"/>
                          <a:gd name="connsiteX1" fmla="*/ 22933 w 35083"/>
                          <a:gd name="connsiteY1" fmla="*/ 12150 h 35083"/>
                          <a:gd name="connsiteX2" fmla="*/ 22933 w 35083"/>
                          <a:gd name="connsiteY2" fmla="*/ 0 h 35083"/>
                          <a:gd name="connsiteX3" fmla="*/ 12150 w 35083"/>
                          <a:gd name="connsiteY3" fmla="*/ 0 h 35083"/>
                          <a:gd name="connsiteX4" fmla="*/ 12150 w 35083"/>
                          <a:gd name="connsiteY4" fmla="*/ 12150 h 35083"/>
                          <a:gd name="connsiteX5" fmla="*/ 0 w 35083"/>
                          <a:gd name="connsiteY5" fmla="*/ 12150 h 35083"/>
                          <a:gd name="connsiteX6" fmla="*/ 0 w 35083"/>
                          <a:gd name="connsiteY6" fmla="*/ 22933 h 35083"/>
                          <a:gd name="connsiteX7" fmla="*/ 12150 w 35083"/>
                          <a:gd name="connsiteY7" fmla="*/ 22933 h 35083"/>
                          <a:gd name="connsiteX8" fmla="*/ 12150 w 35083"/>
                          <a:gd name="connsiteY8" fmla="*/ 35083 h 35083"/>
                          <a:gd name="connsiteX9" fmla="*/ 22933 w 35083"/>
                          <a:gd name="connsiteY9" fmla="*/ 35083 h 35083"/>
                          <a:gd name="connsiteX10" fmla="*/ 22933 w 35083"/>
                          <a:gd name="connsiteY10" fmla="*/ 22933 h 35083"/>
                          <a:gd name="connsiteX11" fmla="*/ 35083 w 35083"/>
                          <a:gd name="connsiteY11" fmla="*/ 22933 h 350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35083" h="35083">
                            <a:moveTo>
                              <a:pt x="35083" y="12150"/>
                            </a:moveTo>
                            <a:lnTo>
                              <a:pt x="22933" y="12150"/>
                            </a:lnTo>
                            <a:lnTo>
                              <a:pt x="22933" y="0"/>
                            </a:lnTo>
                            <a:lnTo>
                              <a:pt x="12150" y="0"/>
                            </a:lnTo>
                            <a:lnTo>
                              <a:pt x="12150" y="12150"/>
                            </a:lnTo>
                            <a:lnTo>
                              <a:pt x="0" y="12150"/>
                            </a:lnTo>
                            <a:lnTo>
                              <a:pt x="0" y="22933"/>
                            </a:lnTo>
                            <a:lnTo>
                              <a:pt x="12150" y="22933"/>
                            </a:lnTo>
                            <a:lnTo>
                              <a:pt x="12150" y="35083"/>
                            </a:lnTo>
                            <a:lnTo>
                              <a:pt x="22933" y="35083"/>
                            </a:lnTo>
                            <a:lnTo>
                              <a:pt x="22933" y="22933"/>
                            </a:lnTo>
                            <a:lnTo>
                              <a:pt x="35083" y="22933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517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6" name="Graphic 8">
              <a:extLst>
                <a:ext uri="{FF2B5EF4-FFF2-40B4-BE49-F238E27FC236}">
                  <a16:creationId xmlns:a16="http://schemas.microsoft.com/office/drawing/2014/main" id="{2094373D-C47A-48EF-B649-0C9218563455}"/>
                </a:ext>
              </a:extLst>
            </p:cNvPr>
            <p:cNvSpPr/>
            <p:nvPr/>
          </p:nvSpPr>
          <p:spPr>
            <a:xfrm>
              <a:off x="6044289" y="3033017"/>
              <a:ext cx="2744536" cy="210043"/>
            </a:xfrm>
            <a:custGeom>
              <a:avLst/>
              <a:gdLst>
                <a:gd name="connsiteX0" fmla="*/ 2744537 w 2744536"/>
                <a:gd name="connsiteY0" fmla="*/ 210043 h 210043"/>
                <a:gd name="connsiteX1" fmla="*/ 2366367 w 2744536"/>
                <a:gd name="connsiteY1" fmla="*/ 0 h 210043"/>
                <a:gd name="connsiteX2" fmla="*/ 0 w 2744536"/>
                <a:gd name="connsiteY2" fmla="*/ 0 h 210043"/>
                <a:gd name="connsiteX3" fmla="*/ 0 w 2744536"/>
                <a:gd name="connsiteY3" fmla="*/ 210043 h 210043"/>
                <a:gd name="connsiteX4" fmla="*/ 2744537 w 2744536"/>
                <a:gd name="connsiteY4" fmla="*/ 210043 h 21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536" h="210043">
                  <a:moveTo>
                    <a:pt x="2744537" y="210043"/>
                  </a:moveTo>
                  <a:cubicBezTo>
                    <a:pt x="2665865" y="83987"/>
                    <a:pt x="2525988" y="0"/>
                    <a:pt x="2366367" y="0"/>
                  </a:cubicBezTo>
                  <a:lnTo>
                    <a:pt x="0" y="0"/>
                  </a:lnTo>
                  <a:lnTo>
                    <a:pt x="0" y="210043"/>
                  </a:lnTo>
                  <a:lnTo>
                    <a:pt x="2744537" y="210043"/>
                  </a:lnTo>
                  <a:close/>
                </a:path>
              </a:pathLst>
            </a:custGeom>
            <a:solidFill>
              <a:srgbClr val="000000"/>
            </a:solidFill>
            <a:ln w="151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aphic 8">
              <a:extLst>
                <a:ext uri="{FF2B5EF4-FFF2-40B4-BE49-F238E27FC236}">
                  <a16:creationId xmlns:a16="http://schemas.microsoft.com/office/drawing/2014/main" id="{8453ED13-1DC5-4C67-8A18-1EA09CD47B84}"/>
                </a:ext>
              </a:extLst>
            </p:cNvPr>
            <p:cNvGrpSpPr/>
            <p:nvPr/>
          </p:nvGrpSpPr>
          <p:grpSpPr>
            <a:xfrm>
              <a:off x="5598688" y="3033017"/>
              <a:ext cx="1025461" cy="1007084"/>
              <a:chOff x="5598688" y="3033017"/>
              <a:chExt cx="1025461" cy="1007084"/>
            </a:xfrm>
          </p:grpSpPr>
          <p:sp>
            <p:nvSpPr>
              <p:cNvPr id="28" name="Graphic 8">
                <a:extLst>
                  <a:ext uri="{FF2B5EF4-FFF2-40B4-BE49-F238E27FC236}">
                    <a16:creationId xmlns:a16="http://schemas.microsoft.com/office/drawing/2014/main" id="{AF5C4BD8-6CE0-4A05-A648-9AF4D31D99A2}"/>
                  </a:ext>
                </a:extLst>
              </p:cNvPr>
              <p:cNvSpPr/>
              <p:nvPr/>
            </p:nvSpPr>
            <p:spPr>
              <a:xfrm>
                <a:off x="5732945" y="3148898"/>
                <a:ext cx="891203" cy="891203"/>
              </a:xfrm>
              <a:custGeom>
                <a:avLst/>
                <a:gdLst>
                  <a:gd name="connsiteX0" fmla="*/ 891204 w 891203"/>
                  <a:gd name="connsiteY0" fmla="*/ 445602 h 891203"/>
                  <a:gd name="connsiteX1" fmla="*/ 445602 w 891203"/>
                  <a:gd name="connsiteY1" fmla="*/ 891204 h 891203"/>
                  <a:gd name="connsiteX2" fmla="*/ 0 w 891203"/>
                  <a:gd name="connsiteY2" fmla="*/ 445602 h 891203"/>
                  <a:gd name="connsiteX3" fmla="*/ 445602 w 891203"/>
                  <a:gd name="connsiteY3" fmla="*/ 0 h 891203"/>
                  <a:gd name="connsiteX4" fmla="*/ 891204 w 891203"/>
                  <a:gd name="connsiteY4" fmla="*/ 445602 h 89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03" h="891203">
                    <a:moveTo>
                      <a:pt x="891204" y="445602"/>
                    </a:moveTo>
                    <a:cubicBezTo>
                      <a:pt x="891204" y="691701"/>
                      <a:pt x="691701" y="891204"/>
                      <a:pt x="445602" y="891204"/>
                    </a:cubicBezTo>
                    <a:cubicBezTo>
                      <a:pt x="199503" y="891204"/>
                      <a:pt x="0" y="691701"/>
                      <a:pt x="0" y="445602"/>
                    </a:cubicBezTo>
                    <a:cubicBezTo>
                      <a:pt x="0" y="199503"/>
                      <a:pt x="199503" y="0"/>
                      <a:pt x="445602" y="0"/>
                    </a:cubicBezTo>
                    <a:cubicBezTo>
                      <a:pt x="691701" y="0"/>
                      <a:pt x="891204" y="199503"/>
                      <a:pt x="891204" y="4456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1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9" name="Graphic 8">
                <a:extLst>
                  <a:ext uri="{FF2B5EF4-FFF2-40B4-BE49-F238E27FC236}">
                    <a16:creationId xmlns:a16="http://schemas.microsoft.com/office/drawing/2014/main" id="{4FA53699-7EF4-4006-B0D4-6DFD97FD0D2A}"/>
                  </a:ext>
                </a:extLst>
              </p:cNvPr>
              <p:cNvGrpSpPr/>
              <p:nvPr/>
            </p:nvGrpSpPr>
            <p:grpSpPr>
              <a:xfrm>
                <a:off x="5598688" y="3033017"/>
                <a:ext cx="891203" cy="891203"/>
                <a:chOff x="5598688" y="3033017"/>
                <a:chExt cx="891203" cy="891203"/>
              </a:xfrm>
            </p:grpSpPr>
            <p:sp>
              <p:nvSpPr>
                <p:cNvPr id="30" name="Graphic 8">
                  <a:extLst>
                    <a:ext uri="{FF2B5EF4-FFF2-40B4-BE49-F238E27FC236}">
                      <a16:creationId xmlns:a16="http://schemas.microsoft.com/office/drawing/2014/main" id="{EAFD214B-07CC-4668-89BD-BE1C7DC66912}"/>
                    </a:ext>
                  </a:extLst>
                </p:cNvPr>
                <p:cNvSpPr/>
                <p:nvPr/>
              </p:nvSpPr>
              <p:spPr>
                <a:xfrm>
                  <a:off x="5598688" y="3033017"/>
                  <a:ext cx="891203" cy="891203"/>
                </a:xfrm>
                <a:custGeom>
                  <a:avLst/>
                  <a:gdLst>
                    <a:gd name="connsiteX0" fmla="*/ 891204 w 891203"/>
                    <a:gd name="connsiteY0" fmla="*/ 445602 h 891203"/>
                    <a:gd name="connsiteX1" fmla="*/ 445602 w 891203"/>
                    <a:gd name="connsiteY1" fmla="*/ 891203 h 891203"/>
                    <a:gd name="connsiteX2" fmla="*/ 0 w 891203"/>
                    <a:gd name="connsiteY2" fmla="*/ 445602 h 891203"/>
                    <a:gd name="connsiteX3" fmla="*/ 445602 w 891203"/>
                    <a:gd name="connsiteY3" fmla="*/ 0 h 891203"/>
                    <a:gd name="connsiteX4" fmla="*/ 891204 w 891203"/>
                    <a:gd name="connsiteY4" fmla="*/ 445602 h 891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1203" h="891203">
                      <a:moveTo>
                        <a:pt x="891204" y="445602"/>
                      </a:moveTo>
                      <a:cubicBezTo>
                        <a:pt x="891204" y="691701"/>
                        <a:pt x="691701" y="891203"/>
                        <a:pt x="445602" y="891203"/>
                      </a:cubicBezTo>
                      <a:cubicBezTo>
                        <a:pt x="199503" y="891203"/>
                        <a:pt x="0" y="691701"/>
                        <a:pt x="0" y="445602"/>
                      </a:cubicBezTo>
                      <a:cubicBezTo>
                        <a:pt x="0" y="199503"/>
                        <a:pt x="199503" y="0"/>
                        <a:pt x="445602" y="0"/>
                      </a:cubicBezTo>
                      <a:cubicBezTo>
                        <a:pt x="691701" y="0"/>
                        <a:pt x="891204" y="199503"/>
                        <a:pt x="891204" y="4456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1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1" name="Graphic 8">
                  <a:extLst>
                    <a:ext uri="{FF2B5EF4-FFF2-40B4-BE49-F238E27FC236}">
                      <a16:creationId xmlns:a16="http://schemas.microsoft.com/office/drawing/2014/main" id="{EE31A930-E3A9-41F4-80B3-3BF28B86FFFF}"/>
                    </a:ext>
                  </a:extLst>
                </p:cNvPr>
                <p:cNvGrpSpPr/>
                <p:nvPr/>
              </p:nvGrpSpPr>
              <p:grpSpPr>
                <a:xfrm>
                  <a:off x="5728389" y="3162719"/>
                  <a:ext cx="749352" cy="727937"/>
                  <a:chOff x="5728389" y="3162719"/>
                  <a:chExt cx="749352" cy="727937"/>
                </a:xfrm>
              </p:grpSpPr>
              <p:sp>
                <p:nvSpPr>
                  <p:cNvPr id="32" name="Graphic 8">
                    <a:extLst>
                      <a:ext uri="{FF2B5EF4-FFF2-40B4-BE49-F238E27FC236}">
                        <a16:creationId xmlns:a16="http://schemas.microsoft.com/office/drawing/2014/main" id="{6EC421FA-19AF-4C77-8C7A-536D752821A3}"/>
                      </a:ext>
                    </a:extLst>
                  </p:cNvPr>
                  <p:cNvSpPr/>
                  <p:nvPr/>
                </p:nvSpPr>
                <p:spPr>
                  <a:xfrm>
                    <a:off x="5845940" y="3258855"/>
                    <a:ext cx="631800" cy="631800"/>
                  </a:xfrm>
                  <a:custGeom>
                    <a:avLst/>
                    <a:gdLst>
                      <a:gd name="connsiteX0" fmla="*/ 631801 w 631800"/>
                      <a:gd name="connsiteY0" fmla="*/ 315900 h 631800"/>
                      <a:gd name="connsiteX1" fmla="*/ 315900 w 631800"/>
                      <a:gd name="connsiteY1" fmla="*/ 631801 h 631800"/>
                      <a:gd name="connsiteX2" fmla="*/ 0 w 631800"/>
                      <a:gd name="connsiteY2" fmla="*/ 315900 h 631800"/>
                      <a:gd name="connsiteX3" fmla="*/ 315900 w 631800"/>
                      <a:gd name="connsiteY3" fmla="*/ 0 h 631800"/>
                      <a:gd name="connsiteX4" fmla="*/ 631801 w 631800"/>
                      <a:gd name="connsiteY4" fmla="*/ 315900 h 631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1800" h="631800">
                        <a:moveTo>
                          <a:pt x="631801" y="315900"/>
                        </a:moveTo>
                        <a:cubicBezTo>
                          <a:pt x="631801" y="490367"/>
                          <a:pt x="490367" y="631801"/>
                          <a:pt x="315900" y="631801"/>
                        </a:cubicBezTo>
                        <a:cubicBezTo>
                          <a:pt x="141433" y="631801"/>
                          <a:pt x="0" y="490367"/>
                          <a:pt x="0" y="315900"/>
                        </a:cubicBezTo>
                        <a:cubicBezTo>
                          <a:pt x="0" y="141433"/>
                          <a:pt x="141433" y="0"/>
                          <a:pt x="315900" y="0"/>
                        </a:cubicBezTo>
                        <a:cubicBezTo>
                          <a:pt x="490367" y="0"/>
                          <a:pt x="631801" y="141433"/>
                          <a:pt x="631801" y="3159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517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" name="Graphic 8">
                    <a:extLst>
                      <a:ext uri="{FF2B5EF4-FFF2-40B4-BE49-F238E27FC236}">
                        <a16:creationId xmlns:a16="http://schemas.microsoft.com/office/drawing/2014/main" id="{383B7ECA-7BED-4787-8D3D-57DB8C3088EB}"/>
                      </a:ext>
                    </a:extLst>
                  </p:cNvPr>
                  <p:cNvGrpSpPr/>
                  <p:nvPr/>
                </p:nvGrpSpPr>
                <p:grpSpPr>
                  <a:xfrm>
                    <a:off x="5728389" y="3162719"/>
                    <a:ext cx="631800" cy="631800"/>
                    <a:chOff x="5728389" y="3162719"/>
                    <a:chExt cx="631800" cy="631800"/>
                  </a:xfrm>
                </p:grpSpPr>
                <p:sp>
                  <p:nvSpPr>
                    <p:cNvPr id="34" name="Graphic 8">
                      <a:extLst>
                        <a:ext uri="{FF2B5EF4-FFF2-40B4-BE49-F238E27FC236}">
                          <a16:creationId xmlns:a16="http://schemas.microsoft.com/office/drawing/2014/main" id="{ED714713-E71C-4C56-A61A-2C78ADE7CD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8389" y="3162719"/>
                      <a:ext cx="631800" cy="631800"/>
                    </a:xfrm>
                    <a:custGeom>
                      <a:avLst/>
                      <a:gdLst>
                        <a:gd name="connsiteX0" fmla="*/ 631801 w 631800"/>
                        <a:gd name="connsiteY0" fmla="*/ 315900 h 631800"/>
                        <a:gd name="connsiteX1" fmla="*/ 315900 w 631800"/>
                        <a:gd name="connsiteY1" fmla="*/ 631801 h 631800"/>
                        <a:gd name="connsiteX2" fmla="*/ 0 w 631800"/>
                        <a:gd name="connsiteY2" fmla="*/ 315900 h 631800"/>
                        <a:gd name="connsiteX3" fmla="*/ 315900 w 631800"/>
                        <a:gd name="connsiteY3" fmla="*/ 0 h 631800"/>
                        <a:gd name="connsiteX4" fmla="*/ 631801 w 631800"/>
                        <a:gd name="connsiteY4" fmla="*/ 315900 h 631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1800" h="631800">
                          <a:moveTo>
                            <a:pt x="631801" y="315900"/>
                          </a:moveTo>
                          <a:cubicBezTo>
                            <a:pt x="631801" y="490367"/>
                            <a:pt x="490367" y="631801"/>
                            <a:pt x="315900" y="631801"/>
                          </a:cubicBezTo>
                          <a:cubicBezTo>
                            <a:pt x="141433" y="631801"/>
                            <a:pt x="0" y="490367"/>
                            <a:pt x="0" y="315900"/>
                          </a:cubicBezTo>
                          <a:cubicBezTo>
                            <a:pt x="0" y="141433"/>
                            <a:pt x="141433" y="0"/>
                            <a:pt x="315900" y="0"/>
                          </a:cubicBezTo>
                          <a:cubicBezTo>
                            <a:pt x="490367" y="0"/>
                            <a:pt x="631801" y="141433"/>
                            <a:pt x="631801" y="315900"/>
                          </a:cubicBez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 w="151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5" name="Graphic 8">
                      <a:extLst>
                        <a:ext uri="{FF2B5EF4-FFF2-40B4-BE49-F238E27FC236}">
                          <a16:creationId xmlns:a16="http://schemas.microsoft.com/office/drawing/2014/main" id="{E6AC4656-4554-4E1C-92AB-D692B9AA99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115" y="3357365"/>
                      <a:ext cx="262966" cy="262548"/>
                    </a:xfrm>
                    <a:custGeom>
                      <a:avLst/>
                      <a:gdLst>
                        <a:gd name="connsiteX0" fmla="*/ 127784 w 262966"/>
                        <a:gd name="connsiteY0" fmla="*/ 63996 h 262548"/>
                        <a:gd name="connsiteX1" fmla="*/ 99383 w 262966"/>
                        <a:gd name="connsiteY1" fmla="*/ 59896 h 262548"/>
                        <a:gd name="connsiteX2" fmla="*/ 88904 w 262966"/>
                        <a:gd name="connsiteY2" fmla="*/ 54428 h 262548"/>
                        <a:gd name="connsiteX3" fmla="*/ 41519 w 262966"/>
                        <a:gd name="connsiteY3" fmla="*/ 7043 h 262548"/>
                        <a:gd name="connsiteX4" fmla="*/ 7195 w 262966"/>
                        <a:gd name="connsiteY4" fmla="*/ 7195 h 262548"/>
                        <a:gd name="connsiteX5" fmla="*/ 7043 w 262966"/>
                        <a:gd name="connsiteY5" fmla="*/ 41519 h 262548"/>
                        <a:gd name="connsiteX6" fmla="*/ 54428 w 262966"/>
                        <a:gd name="connsiteY6" fmla="*/ 88904 h 262548"/>
                        <a:gd name="connsiteX7" fmla="*/ 59744 w 262966"/>
                        <a:gd name="connsiteY7" fmla="*/ 99535 h 262548"/>
                        <a:gd name="connsiteX8" fmla="*/ 63997 w 262966"/>
                        <a:gd name="connsiteY8" fmla="*/ 127784 h 262548"/>
                        <a:gd name="connsiteX9" fmla="*/ 70679 w 262966"/>
                        <a:gd name="connsiteY9" fmla="*/ 141301 h 262548"/>
                        <a:gd name="connsiteX10" fmla="*/ 176080 w 262966"/>
                        <a:gd name="connsiteY10" fmla="*/ 246702 h 262548"/>
                        <a:gd name="connsiteX11" fmla="*/ 246550 w 262966"/>
                        <a:gd name="connsiteY11" fmla="*/ 250499 h 262548"/>
                        <a:gd name="connsiteX12" fmla="*/ 248373 w 262966"/>
                        <a:gd name="connsiteY12" fmla="*/ 178207 h 262548"/>
                        <a:gd name="connsiteX13" fmla="*/ 140997 w 262966"/>
                        <a:gd name="connsiteY13" fmla="*/ 70831 h 262548"/>
                        <a:gd name="connsiteX14" fmla="*/ 127784 w 262966"/>
                        <a:gd name="connsiteY14" fmla="*/ 63996 h 262548"/>
                        <a:gd name="connsiteX15" fmla="*/ 227870 w 262966"/>
                        <a:gd name="connsiteY15" fmla="*/ 227718 h 262548"/>
                        <a:gd name="connsiteX16" fmla="*/ 211467 w 262966"/>
                        <a:gd name="connsiteY16" fmla="*/ 227870 h 262548"/>
                        <a:gd name="connsiteX17" fmla="*/ 211619 w 262966"/>
                        <a:gd name="connsiteY17" fmla="*/ 211467 h 262548"/>
                        <a:gd name="connsiteX18" fmla="*/ 228022 w 262966"/>
                        <a:gd name="connsiteY18" fmla="*/ 211467 h 262548"/>
                        <a:gd name="connsiteX19" fmla="*/ 227870 w 262966"/>
                        <a:gd name="connsiteY19" fmla="*/ 227718 h 262548"/>
                        <a:gd name="connsiteX20" fmla="*/ 193698 w 262966"/>
                        <a:gd name="connsiteY20" fmla="*/ 166209 h 262548"/>
                        <a:gd name="connsiteX21" fmla="*/ 193850 w 262966"/>
                        <a:gd name="connsiteY21" fmla="*/ 193698 h 262548"/>
                        <a:gd name="connsiteX22" fmla="*/ 166209 w 262966"/>
                        <a:gd name="connsiteY22" fmla="*/ 193698 h 262548"/>
                        <a:gd name="connsiteX23" fmla="*/ 105610 w 262966"/>
                        <a:gd name="connsiteY23" fmla="*/ 133100 h 262548"/>
                        <a:gd name="connsiteX24" fmla="*/ 105762 w 262966"/>
                        <a:gd name="connsiteY24" fmla="*/ 105610 h 262548"/>
                        <a:gd name="connsiteX25" fmla="*/ 133252 w 262966"/>
                        <a:gd name="connsiteY25" fmla="*/ 105610 h 262548"/>
                        <a:gd name="connsiteX26" fmla="*/ 193698 w 262966"/>
                        <a:gd name="connsiteY26" fmla="*/ 166209 h 262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62966" h="262548">
                          <a:moveTo>
                            <a:pt x="127784" y="63996"/>
                          </a:moveTo>
                          <a:lnTo>
                            <a:pt x="99383" y="59896"/>
                          </a:lnTo>
                          <a:cubicBezTo>
                            <a:pt x="95435" y="59288"/>
                            <a:pt x="91790" y="57314"/>
                            <a:pt x="88904" y="54428"/>
                          </a:cubicBezTo>
                          <a:lnTo>
                            <a:pt x="41519" y="7043"/>
                          </a:lnTo>
                          <a:cubicBezTo>
                            <a:pt x="32103" y="-2373"/>
                            <a:pt x="16763" y="-2373"/>
                            <a:pt x="7195" y="7195"/>
                          </a:cubicBezTo>
                          <a:cubicBezTo>
                            <a:pt x="-2373" y="16763"/>
                            <a:pt x="-2373" y="32103"/>
                            <a:pt x="7043" y="41519"/>
                          </a:cubicBezTo>
                          <a:lnTo>
                            <a:pt x="54428" y="88904"/>
                          </a:lnTo>
                          <a:cubicBezTo>
                            <a:pt x="57314" y="91790"/>
                            <a:pt x="59137" y="95587"/>
                            <a:pt x="59744" y="99535"/>
                          </a:cubicBezTo>
                          <a:lnTo>
                            <a:pt x="63997" y="127784"/>
                          </a:lnTo>
                          <a:cubicBezTo>
                            <a:pt x="64756" y="132796"/>
                            <a:pt x="67186" y="137656"/>
                            <a:pt x="70679" y="141301"/>
                          </a:cubicBezTo>
                          <a:lnTo>
                            <a:pt x="176080" y="246702"/>
                          </a:lnTo>
                          <a:cubicBezTo>
                            <a:pt x="195065" y="265687"/>
                            <a:pt x="226503" y="268421"/>
                            <a:pt x="246550" y="250499"/>
                          </a:cubicBezTo>
                          <a:cubicBezTo>
                            <a:pt x="267813" y="231211"/>
                            <a:pt x="268421" y="198254"/>
                            <a:pt x="248373" y="178207"/>
                          </a:cubicBezTo>
                          <a:lnTo>
                            <a:pt x="140997" y="70831"/>
                          </a:lnTo>
                          <a:cubicBezTo>
                            <a:pt x="137656" y="67338"/>
                            <a:pt x="132948" y="64756"/>
                            <a:pt x="127784" y="63996"/>
                          </a:cubicBezTo>
                          <a:close/>
                          <a:moveTo>
                            <a:pt x="227870" y="227718"/>
                          </a:moveTo>
                          <a:cubicBezTo>
                            <a:pt x="223314" y="232274"/>
                            <a:pt x="216024" y="232426"/>
                            <a:pt x="211467" y="227870"/>
                          </a:cubicBezTo>
                          <a:cubicBezTo>
                            <a:pt x="206911" y="223314"/>
                            <a:pt x="207063" y="216024"/>
                            <a:pt x="211619" y="211467"/>
                          </a:cubicBezTo>
                          <a:cubicBezTo>
                            <a:pt x="216175" y="206911"/>
                            <a:pt x="223465" y="206911"/>
                            <a:pt x="228022" y="211467"/>
                          </a:cubicBezTo>
                          <a:cubicBezTo>
                            <a:pt x="232426" y="215872"/>
                            <a:pt x="232426" y="223162"/>
                            <a:pt x="227870" y="227718"/>
                          </a:cubicBezTo>
                          <a:close/>
                          <a:moveTo>
                            <a:pt x="193698" y="166209"/>
                          </a:moveTo>
                          <a:cubicBezTo>
                            <a:pt x="201292" y="173802"/>
                            <a:pt x="201444" y="186104"/>
                            <a:pt x="193850" y="193698"/>
                          </a:cubicBezTo>
                          <a:cubicBezTo>
                            <a:pt x="186256" y="201292"/>
                            <a:pt x="173802" y="201292"/>
                            <a:pt x="166209" y="193698"/>
                          </a:cubicBezTo>
                          <a:lnTo>
                            <a:pt x="105610" y="133100"/>
                          </a:lnTo>
                          <a:cubicBezTo>
                            <a:pt x="98017" y="125506"/>
                            <a:pt x="98168" y="113204"/>
                            <a:pt x="105762" y="105610"/>
                          </a:cubicBezTo>
                          <a:cubicBezTo>
                            <a:pt x="113356" y="98017"/>
                            <a:pt x="125658" y="98017"/>
                            <a:pt x="133252" y="105610"/>
                          </a:cubicBezTo>
                          <a:lnTo>
                            <a:pt x="193698" y="16620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51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38" name="Graphic 8">
              <a:extLst>
                <a:ext uri="{FF2B5EF4-FFF2-40B4-BE49-F238E27FC236}">
                  <a16:creationId xmlns:a16="http://schemas.microsoft.com/office/drawing/2014/main" id="{9F09BA66-55C2-4FEE-9053-A4040896D60A}"/>
                </a:ext>
              </a:extLst>
            </p:cNvPr>
            <p:cNvSpPr/>
            <p:nvPr/>
          </p:nvSpPr>
          <p:spPr>
            <a:xfrm>
              <a:off x="6044289" y="954454"/>
              <a:ext cx="2744536" cy="210043"/>
            </a:xfrm>
            <a:custGeom>
              <a:avLst/>
              <a:gdLst>
                <a:gd name="connsiteX0" fmla="*/ 2744537 w 2744536"/>
                <a:gd name="connsiteY0" fmla="*/ 210043 h 210043"/>
                <a:gd name="connsiteX1" fmla="*/ 2366519 w 2744536"/>
                <a:gd name="connsiteY1" fmla="*/ 0 h 210043"/>
                <a:gd name="connsiteX2" fmla="*/ 0 w 2744536"/>
                <a:gd name="connsiteY2" fmla="*/ 0 h 210043"/>
                <a:gd name="connsiteX3" fmla="*/ 0 w 2744536"/>
                <a:gd name="connsiteY3" fmla="*/ 210043 h 210043"/>
                <a:gd name="connsiteX4" fmla="*/ 2744537 w 2744536"/>
                <a:gd name="connsiteY4" fmla="*/ 210043 h 21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536" h="210043">
                  <a:moveTo>
                    <a:pt x="2744537" y="210043"/>
                  </a:moveTo>
                  <a:cubicBezTo>
                    <a:pt x="2665865" y="83987"/>
                    <a:pt x="2525988" y="0"/>
                    <a:pt x="2366519" y="0"/>
                  </a:cubicBezTo>
                  <a:lnTo>
                    <a:pt x="0" y="0"/>
                  </a:lnTo>
                  <a:lnTo>
                    <a:pt x="0" y="210043"/>
                  </a:lnTo>
                  <a:lnTo>
                    <a:pt x="2744537" y="210043"/>
                  </a:lnTo>
                  <a:close/>
                </a:path>
              </a:pathLst>
            </a:custGeom>
            <a:solidFill>
              <a:srgbClr val="000000"/>
            </a:solidFill>
            <a:ln w="151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CC1BF8B3-8B41-4949-BED5-FD50CCD84A45}"/>
                </a:ext>
              </a:extLst>
            </p:cNvPr>
            <p:cNvGrpSpPr/>
            <p:nvPr/>
          </p:nvGrpSpPr>
          <p:grpSpPr>
            <a:xfrm>
              <a:off x="5598688" y="954454"/>
              <a:ext cx="1025461" cy="1007084"/>
              <a:chOff x="5598688" y="954454"/>
              <a:chExt cx="1025461" cy="1007084"/>
            </a:xfrm>
          </p:grpSpPr>
          <p:sp>
            <p:nvSpPr>
              <p:cNvPr id="40" name="Graphic 8">
                <a:extLst>
                  <a:ext uri="{FF2B5EF4-FFF2-40B4-BE49-F238E27FC236}">
                    <a16:creationId xmlns:a16="http://schemas.microsoft.com/office/drawing/2014/main" id="{8ED7D7AD-9A0A-4C3C-AF33-A9A68D580445}"/>
                  </a:ext>
                </a:extLst>
              </p:cNvPr>
              <p:cNvSpPr/>
              <p:nvPr/>
            </p:nvSpPr>
            <p:spPr>
              <a:xfrm>
                <a:off x="5732945" y="1070334"/>
                <a:ext cx="891203" cy="891203"/>
              </a:xfrm>
              <a:custGeom>
                <a:avLst/>
                <a:gdLst>
                  <a:gd name="connsiteX0" fmla="*/ 891204 w 891203"/>
                  <a:gd name="connsiteY0" fmla="*/ 445602 h 891203"/>
                  <a:gd name="connsiteX1" fmla="*/ 445602 w 891203"/>
                  <a:gd name="connsiteY1" fmla="*/ 891204 h 891203"/>
                  <a:gd name="connsiteX2" fmla="*/ 0 w 891203"/>
                  <a:gd name="connsiteY2" fmla="*/ 445602 h 891203"/>
                  <a:gd name="connsiteX3" fmla="*/ 445602 w 891203"/>
                  <a:gd name="connsiteY3" fmla="*/ 0 h 891203"/>
                  <a:gd name="connsiteX4" fmla="*/ 891204 w 891203"/>
                  <a:gd name="connsiteY4" fmla="*/ 445602 h 89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03" h="891203">
                    <a:moveTo>
                      <a:pt x="891204" y="445602"/>
                    </a:moveTo>
                    <a:cubicBezTo>
                      <a:pt x="891204" y="691701"/>
                      <a:pt x="691701" y="891204"/>
                      <a:pt x="445602" y="891204"/>
                    </a:cubicBezTo>
                    <a:cubicBezTo>
                      <a:pt x="199503" y="891204"/>
                      <a:pt x="0" y="691701"/>
                      <a:pt x="0" y="445602"/>
                    </a:cubicBezTo>
                    <a:cubicBezTo>
                      <a:pt x="0" y="199503"/>
                      <a:pt x="199503" y="0"/>
                      <a:pt x="445602" y="0"/>
                    </a:cubicBezTo>
                    <a:cubicBezTo>
                      <a:pt x="691701" y="0"/>
                      <a:pt x="891204" y="199503"/>
                      <a:pt x="891204" y="4456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1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Graphic 8">
                <a:extLst>
                  <a:ext uri="{FF2B5EF4-FFF2-40B4-BE49-F238E27FC236}">
                    <a16:creationId xmlns:a16="http://schemas.microsoft.com/office/drawing/2014/main" id="{B8AF6522-3578-4176-BC22-7D1AEB0FEEB2}"/>
                  </a:ext>
                </a:extLst>
              </p:cNvPr>
              <p:cNvSpPr/>
              <p:nvPr/>
            </p:nvSpPr>
            <p:spPr>
              <a:xfrm>
                <a:off x="5598688" y="954454"/>
                <a:ext cx="891203" cy="891203"/>
              </a:xfrm>
              <a:custGeom>
                <a:avLst/>
                <a:gdLst>
                  <a:gd name="connsiteX0" fmla="*/ 891204 w 891203"/>
                  <a:gd name="connsiteY0" fmla="*/ 445602 h 891203"/>
                  <a:gd name="connsiteX1" fmla="*/ 445602 w 891203"/>
                  <a:gd name="connsiteY1" fmla="*/ 891204 h 891203"/>
                  <a:gd name="connsiteX2" fmla="*/ 0 w 891203"/>
                  <a:gd name="connsiteY2" fmla="*/ 445602 h 891203"/>
                  <a:gd name="connsiteX3" fmla="*/ 445602 w 891203"/>
                  <a:gd name="connsiteY3" fmla="*/ 0 h 891203"/>
                  <a:gd name="connsiteX4" fmla="*/ 891204 w 891203"/>
                  <a:gd name="connsiteY4" fmla="*/ 445602 h 89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03" h="891203">
                    <a:moveTo>
                      <a:pt x="891204" y="445602"/>
                    </a:moveTo>
                    <a:cubicBezTo>
                      <a:pt x="891204" y="691701"/>
                      <a:pt x="691701" y="891204"/>
                      <a:pt x="445602" y="891204"/>
                    </a:cubicBezTo>
                    <a:cubicBezTo>
                      <a:pt x="199503" y="891204"/>
                      <a:pt x="0" y="691701"/>
                      <a:pt x="0" y="445602"/>
                    </a:cubicBezTo>
                    <a:cubicBezTo>
                      <a:pt x="0" y="199503"/>
                      <a:pt x="199503" y="0"/>
                      <a:pt x="445602" y="0"/>
                    </a:cubicBezTo>
                    <a:cubicBezTo>
                      <a:pt x="691701" y="0"/>
                      <a:pt x="891204" y="199503"/>
                      <a:pt x="891204" y="4456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1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aphic 8">
                <a:extLst>
                  <a:ext uri="{FF2B5EF4-FFF2-40B4-BE49-F238E27FC236}">
                    <a16:creationId xmlns:a16="http://schemas.microsoft.com/office/drawing/2014/main" id="{B7705417-36C7-46ED-9BE2-423B68243EF3}"/>
                  </a:ext>
                </a:extLst>
              </p:cNvPr>
              <p:cNvGrpSpPr/>
              <p:nvPr/>
            </p:nvGrpSpPr>
            <p:grpSpPr>
              <a:xfrm>
                <a:off x="5728389" y="1084155"/>
                <a:ext cx="749352" cy="727937"/>
                <a:chOff x="5728389" y="1084155"/>
                <a:chExt cx="749352" cy="727937"/>
              </a:xfrm>
            </p:grpSpPr>
            <p:sp>
              <p:nvSpPr>
                <p:cNvPr id="43" name="Graphic 8">
                  <a:extLst>
                    <a:ext uri="{FF2B5EF4-FFF2-40B4-BE49-F238E27FC236}">
                      <a16:creationId xmlns:a16="http://schemas.microsoft.com/office/drawing/2014/main" id="{A73C2FA8-3AB9-4F1F-9FFA-1F88C1811054}"/>
                    </a:ext>
                  </a:extLst>
                </p:cNvPr>
                <p:cNvSpPr/>
                <p:nvPr/>
              </p:nvSpPr>
              <p:spPr>
                <a:xfrm>
                  <a:off x="5845940" y="1180292"/>
                  <a:ext cx="631800" cy="631800"/>
                </a:xfrm>
                <a:custGeom>
                  <a:avLst/>
                  <a:gdLst>
                    <a:gd name="connsiteX0" fmla="*/ 631801 w 631800"/>
                    <a:gd name="connsiteY0" fmla="*/ 315900 h 631800"/>
                    <a:gd name="connsiteX1" fmla="*/ 315900 w 631800"/>
                    <a:gd name="connsiteY1" fmla="*/ 631801 h 631800"/>
                    <a:gd name="connsiteX2" fmla="*/ 0 w 631800"/>
                    <a:gd name="connsiteY2" fmla="*/ 315900 h 631800"/>
                    <a:gd name="connsiteX3" fmla="*/ 315900 w 631800"/>
                    <a:gd name="connsiteY3" fmla="*/ 0 h 631800"/>
                    <a:gd name="connsiteX4" fmla="*/ 631801 w 631800"/>
                    <a:gd name="connsiteY4" fmla="*/ 315900 h 631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1800" h="631800">
                      <a:moveTo>
                        <a:pt x="631801" y="315900"/>
                      </a:moveTo>
                      <a:cubicBezTo>
                        <a:pt x="631801" y="490367"/>
                        <a:pt x="490367" y="631801"/>
                        <a:pt x="315900" y="631801"/>
                      </a:cubicBezTo>
                      <a:cubicBezTo>
                        <a:pt x="141433" y="631801"/>
                        <a:pt x="0" y="490367"/>
                        <a:pt x="0" y="315900"/>
                      </a:cubicBezTo>
                      <a:cubicBezTo>
                        <a:pt x="0" y="141433"/>
                        <a:pt x="141433" y="0"/>
                        <a:pt x="315900" y="0"/>
                      </a:cubicBezTo>
                      <a:cubicBezTo>
                        <a:pt x="490367" y="0"/>
                        <a:pt x="631801" y="141433"/>
                        <a:pt x="631801" y="3159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51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4" name="Graphic 8">
                  <a:extLst>
                    <a:ext uri="{FF2B5EF4-FFF2-40B4-BE49-F238E27FC236}">
                      <a16:creationId xmlns:a16="http://schemas.microsoft.com/office/drawing/2014/main" id="{7A795776-88DA-4442-BF84-8827C739E07A}"/>
                    </a:ext>
                  </a:extLst>
                </p:cNvPr>
                <p:cNvGrpSpPr/>
                <p:nvPr/>
              </p:nvGrpSpPr>
              <p:grpSpPr>
                <a:xfrm>
                  <a:off x="5728389" y="1084155"/>
                  <a:ext cx="631800" cy="631800"/>
                  <a:chOff x="5728389" y="1084155"/>
                  <a:chExt cx="631800" cy="631800"/>
                </a:xfrm>
              </p:grpSpPr>
              <p:sp>
                <p:nvSpPr>
                  <p:cNvPr id="45" name="Graphic 8">
                    <a:extLst>
                      <a:ext uri="{FF2B5EF4-FFF2-40B4-BE49-F238E27FC236}">
                        <a16:creationId xmlns:a16="http://schemas.microsoft.com/office/drawing/2014/main" id="{F193D94C-B2D7-477D-ACA3-D6EFB193393F}"/>
                      </a:ext>
                    </a:extLst>
                  </p:cNvPr>
                  <p:cNvSpPr/>
                  <p:nvPr/>
                </p:nvSpPr>
                <p:spPr>
                  <a:xfrm>
                    <a:off x="5728389" y="1084155"/>
                    <a:ext cx="631800" cy="631800"/>
                  </a:xfrm>
                  <a:custGeom>
                    <a:avLst/>
                    <a:gdLst>
                      <a:gd name="connsiteX0" fmla="*/ 631801 w 631800"/>
                      <a:gd name="connsiteY0" fmla="*/ 315900 h 631800"/>
                      <a:gd name="connsiteX1" fmla="*/ 315900 w 631800"/>
                      <a:gd name="connsiteY1" fmla="*/ 631801 h 631800"/>
                      <a:gd name="connsiteX2" fmla="*/ 0 w 631800"/>
                      <a:gd name="connsiteY2" fmla="*/ 315900 h 631800"/>
                      <a:gd name="connsiteX3" fmla="*/ 315900 w 631800"/>
                      <a:gd name="connsiteY3" fmla="*/ 0 h 631800"/>
                      <a:gd name="connsiteX4" fmla="*/ 631801 w 631800"/>
                      <a:gd name="connsiteY4" fmla="*/ 315900 h 631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1800" h="631800">
                        <a:moveTo>
                          <a:pt x="631801" y="315900"/>
                        </a:moveTo>
                        <a:cubicBezTo>
                          <a:pt x="631801" y="490367"/>
                          <a:pt x="490367" y="631801"/>
                          <a:pt x="315900" y="631801"/>
                        </a:cubicBezTo>
                        <a:cubicBezTo>
                          <a:pt x="141433" y="631801"/>
                          <a:pt x="0" y="490367"/>
                          <a:pt x="0" y="315900"/>
                        </a:cubicBezTo>
                        <a:cubicBezTo>
                          <a:pt x="0" y="141433"/>
                          <a:pt x="141433" y="0"/>
                          <a:pt x="315900" y="0"/>
                        </a:cubicBezTo>
                        <a:cubicBezTo>
                          <a:pt x="490367" y="0"/>
                          <a:pt x="631801" y="141433"/>
                          <a:pt x="631801" y="31590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 w="1517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46" name="Graphic 8">
                    <a:extLst>
                      <a:ext uri="{FF2B5EF4-FFF2-40B4-BE49-F238E27FC236}">
                        <a16:creationId xmlns:a16="http://schemas.microsoft.com/office/drawing/2014/main" id="{D76F0A23-694D-4D2F-B265-D85EC9093808}"/>
                      </a:ext>
                    </a:extLst>
                  </p:cNvPr>
                  <p:cNvGrpSpPr/>
                  <p:nvPr/>
                </p:nvGrpSpPr>
                <p:grpSpPr>
                  <a:xfrm>
                    <a:off x="5896515" y="1266253"/>
                    <a:ext cx="288714" cy="288714"/>
                    <a:chOff x="5896515" y="1266253"/>
                    <a:chExt cx="288714" cy="288714"/>
                  </a:xfrm>
                  <a:solidFill>
                    <a:srgbClr val="FFFFFF"/>
                  </a:solidFill>
                </p:grpSpPr>
                <p:sp>
                  <p:nvSpPr>
                    <p:cNvPr id="47" name="Graphic 8">
                      <a:extLst>
                        <a:ext uri="{FF2B5EF4-FFF2-40B4-BE49-F238E27FC236}">
                          <a16:creationId xmlns:a16="http://schemas.microsoft.com/office/drawing/2014/main" id="{28418EF9-08ED-4D8E-8DCE-72837CABA4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6515" y="1318650"/>
                      <a:ext cx="236317" cy="236317"/>
                    </a:xfrm>
                    <a:custGeom>
                      <a:avLst/>
                      <a:gdLst>
                        <a:gd name="connsiteX0" fmla="*/ 127120 w 236317"/>
                        <a:gd name="connsiteY0" fmla="*/ 176023 h 236317"/>
                        <a:gd name="connsiteX1" fmla="*/ 236318 w 236317"/>
                        <a:gd name="connsiteY1" fmla="*/ 66825 h 236317"/>
                        <a:gd name="connsiteX2" fmla="*/ 169493 w 236317"/>
                        <a:gd name="connsiteY2" fmla="*/ 0 h 236317"/>
                        <a:gd name="connsiteX3" fmla="*/ 60294 w 236317"/>
                        <a:gd name="connsiteY3" fmla="*/ 109198 h 236317"/>
                        <a:gd name="connsiteX4" fmla="*/ 88695 w 236317"/>
                        <a:gd name="connsiteY4" fmla="*/ 137599 h 236317"/>
                        <a:gd name="connsiteX5" fmla="*/ 42829 w 236317"/>
                        <a:gd name="connsiteY5" fmla="*/ 183465 h 236317"/>
                        <a:gd name="connsiteX6" fmla="*/ 14428 w 236317"/>
                        <a:gd name="connsiteY6" fmla="*/ 155065 h 236317"/>
                        <a:gd name="connsiteX7" fmla="*/ 0 w 236317"/>
                        <a:gd name="connsiteY7" fmla="*/ 169493 h 236317"/>
                        <a:gd name="connsiteX8" fmla="*/ 66825 w 236317"/>
                        <a:gd name="connsiteY8" fmla="*/ 236318 h 236317"/>
                        <a:gd name="connsiteX9" fmla="*/ 81253 w 236317"/>
                        <a:gd name="connsiteY9" fmla="*/ 221890 h 236317"/>
                        <a:gd name="connsiteX10" fmla="*/ 52853 w 236317"/>
                        <a:gd name="connsiteY10" fmla="*/ 193489 h 236317"/>
                        <a:gd name="connsiteX11" fmla="*/ 98719 w 236317"/>
                        <a:gd name="connsiteY11" fmla="*/ 147623 h 236317"/>
                        <a:gd name="connsiteX12" fmla="*/ 127120 w 236317"/>
                        <a:gd name="connsiteY12" fmla="*/ 176023 h 236317"/>
                        <a:gd name="connsiteX13" fmla="*/ 163570 w 236317"/>
                        <a:gd name="connsiteY13" fmla="*/ 38121 h 236317"/>
                        <a:gd name="connsiteX14" fmla="*/ 198045 w 236317"/>
                        <a:gd name="connsiteY14" fmla="*/ 72596 h 236317"/>
                        <a:gd name="connsiteX15" fmla="*/ 188021 w 236317"/>
                        <a:gd name="connsiteY15" fmla="*/ 82620 h 236317"/>
                        <a:gd name="connsiteX16" fmla="*/ 153546 w 236317"/>
                        <a:gd name="connsiteY16" fmla="*/ 48144 h 236317"/>
                        <a:gd name="connsiteX17" fmla="*/ 163570 w 236317"/>
                        <a:gd name="connsiteY17" fmla="*/ 38121 h 236317"/>
                        <a:gd name="connsiteX18" fmla="*/ 133346 w 236317"/>
                        <a:gd name="connsiteY18" fmla="*/ 68344 h 236317"/>
                        <a:gd name="connsiteX19" fmla="*/ 167822 w 236317"/>
                        <a:gd name="connsiteY19" fmla="*/ 102820 h 236317"/>
                        <a:gd name="connsiteX20" fmla="*/ 157798 w 236317"/>
                        <a:gd name="connsiteY20" fmla="*/ 112995 h 236317"/>
                        <a:gd name="connsiteX21" fmla="*/ 123323 w 236317"/>
                        <a:gd name="connsiteY21" fmla="*/ 78519 h 236317"/>
                        <a:gd name="connsiteX22" fmla="*/ 133346 w 236317"/>
                        <a:gd name="connsiteY22" fmla="*/ 68344 h 236317"/>
                        <a:gd name="connsiteX23" fmla="*/ 103731 w 236317"/>
                        <a:gd name="connsiteY23" fmla="*/ 97960 h 236317"/>
                        <a:gd name="connsiteX24" fmla="*/ 138206 w 236317"/>
                        <a:gd name="connsiteY24" fmla="*/ 132435 h 236317"/>
                        <a:gd name="connsiteX25" fmla="*/ 128183 w 236317"/>
                        <a:gd name="connsiteY25" fmla="*/ 142459 h 236317"/>
                        <a:gd name="connsiteX26" fmla="*/ 93707 w 236317"/>
                        <a:gd name="connsiteY26" fmla="*/ 107983 h 236317"/>
                        <a:gd name="connsiteX27" fmla="*/ 103731 w 236317"/>
                        <a:gd name="connsiteY27" fmla="*/ 97960 h 2363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236317" h="236317">
                          <a:moveTo>
                            <a:pt x="127120" y="176023"/>
                          </a:moveTo>
                          <a:lnTo>
                            <a:pt x="236318" y="66825"/>
                          </a:lnTo>
                          <a:lnTo>
                            <a:pt x="169493" y="0"/>
                          </a:lnTo>
                          <a:lnTo>
                            <a:pt x="60294" y="109198"/>
                          </a:lnTo>
                          <a:lnTo>
                            <a:pt x="88695" y="137599"/>
                          </a:lnTo>
                          <a:lnTo>
                            <a:pt x="42829" y="183465"/>
                          </a:lnTo>
                          <a:lnTo>
                            <a:pt x="14428" y="155065"/>
                          </a:lnTo>
                          <a:lnTo>
                            <a:pt x="0" y="169493"/>
                          </a:lnTo>
                          <a:lnTo>
                            <a:pt x="66825" y="236318"/>
                          </a:lnTo>
                          <a:lnTo>
                            <a:pt x="81253" y="221890"/>
                          </a:lnTo>
                          <a:lnTo>
                            <a:pt x="52853" y="193489"/>
                          </a:lnTo>
                          <a:lnTo>
                            <a:pt x="98719" y="147623"/>
                          </a:lnTo>
                          <a:lnTo>
                            <a:pt x="127120" y="176023"/>
                          </a:lnTo>
                          <a:close/>
                          <a:moveTo>
                            <a:pt x="163570" y="38121"/>
                          </a:moveTo>
                          <a:lnTo>
                            <a:pt x="198045" y="72596"/>
                          </a:lnTo>
                          <a:lnTo>
                            <a:pt x="188021" y="82620"/>
                          </a:lnTo>
                          <a:lnTo>
                            <a:pt x="153546" y="48144"/>
                          </a:lnTo>
                          <a:lnTo>
                            <a:pt x="163570" y="38121"/>
                          </a:lnTo>
                          <a:close/>
                          <a:moveTo>
                            <a:pt x="133346" y="68344"/>
                          </a:moveTo>
                          <a:lnTo>
                            <a:pt x="167822" y="102820"/>
                          </a:lnTo>
                          <a:lnTo>
                            <a:pt x="157798" y="112995"/>
                          </a:lnTo>
                          <a:lnTo>
                            <a:pt x="123323" y="78519"/>
                          </a:lnTo>
                          <a:lnTo>
                            <a:pt x="133346" y="68344"/>
                          </a:lnTo>
                          <a:close/>
                          <a:moveTo>
                            <a:pt x="103731" y="97960"/>
                          </a:moveTo>
                          <a:lnTo>
                            <a:pt x="138206" y="132435"/>
                          </a:lnTo>
                          <a:lnTo>
                            <a:pt x="128183" y="142459"/>
                          </a:lnTo>
                          <a:lnTo>
                            <a:pt x="93707" y="107983"/>
                          </a:lnTo>
                          <a:lnTo>
                            <a:pt x="103731" y="9796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51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Graphic 8">
                      <a:extLst>
                        <a:ext uri="{FF2B5EF4-FFF2-40B4-BE49-F238E27FC236}">
                          <a16:creationId xmlns:a16="http://schemas.microsoft.com/office/drawing/2014/main" id="{D1984D04-3FD2-4FBE-9FA5-1AADED5D7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3777" y="1266253"/>
                      <a:ext cx="101452" cy="101452"/>
                    </a:xfrm>
                    <a:custGeom>
                      <a:avLst/>
                      <a:gdLst>
                        <a:gd name="connsiteX0" fmla="*/ 45866 w 101452"/>
                        <a:gd name="connsiteY0" fmla="*/ 87024 h 101452"/>
                        <a:gd name="connsiteX1" fmla="*/ 35083 w 101452"/>
                        <a:gd name="connsiteY1" fmla="*/ 76241 h 101452"/>
                        <a:gd name="connsiteX2" fmla="*/ 101453 w 101452"/>
                        <a:gd name="connsiteY2" fmla="*/ 10024 h 101452"/>
                        <a:gd name="connsiteX3" fmla="*/ 91429 w 101452"/>
                        <a:gd name="connsiteY3" fmla="*/ 0 h 101452"/>
                        <a:gd name="connsiteX4" fmla="*/ 25059 w 101452"/>
                        <a:gd name="connsiteY4" fmla="*/ 66369 h 101452"/>
                        <a:gd name="connsiteX5" fmla="*/ 14428 w 101452"/>
                        <a:gd name="connsiteY5" fmla="*/ 55586 h 101452"/>
                        <a:gd name="connsiteX6" fmla="*/ 0 w 101452"/>
                        <a:gd name="connsiteY6" fmla="*/ 70014 h 101452"/>
                        <a:gd name="connsiteX7" fmla="*/ 31286 w 101452"/>
                        <a:gd name="connsiteY7" fmla="*/ 101453 h 1014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1452" h="101452">
                          <a:moveTo>
                            <a:pt x="45866" y="87024"/>
                          </a:moveTo>
                          <a:lnTo>
                            <a:pt x="35083" y="76241"/>
                          </a:lnTo>
                          <a:lnTo>
                            <a:pt x="101453" y="10024"/>
                          </a:lnTo>
                          <a:lnTo>
                            <a:pt x="91429" y="0"/>
                          </a:lnTo>
                          <a:lnTo>
                            <a:pt x="25059" y="66369"/>
                          </a:lnTo>
                          <a:lnTo>
                            <a:pt x="14428" y="55586"/>
                          </a:lnTo>
                          <a:lnTo>
                            <a:pt x="0" y="70014"/>
                          </a:lnTo>
                          <a:lnTo>
                            <a:pt x="31286" y="10145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517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737EF4A-2B94-4DBF-B99D-D41ED9725C5B}"/>
              </a:ext>
            </a:extLst>
          </p:cNvPr>
          <p:cNvSpPr txBox="1"/>
          <p:nvPr/>
        </p:nvSpPr>
        <p:spPr>
          <a:xfrm>
            <a:off x="459420" y="1804386"/>
            <a:ext cx="4498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Future Plan</a:t>
            </a:r>
            <a:endParaRPr 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76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61FC35-C587-4D5C-9B65-8A2827728025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oogle Shape;711;p29">
            <a:extLst>
              <a:ext uri="{FF2B5EF4-FFF2-40B4-BE49-F238E27FC236}">
                <a16:creationId xmlns:a16="http://schemas.microsoft.com/office/drawing/2014/main" id="{74EDFCF9-7790-4760-81D1-A168DD00216C}"/>
              </a:ext>
            </a:extLst>
          </p:cNvPr>
          <p:cNvGrpSpPr/>
          <p:nvPr/>
        </p:nvGrpSpPr>
        <p:grpSpPr>
          <a:xfrm>
            <a:off x="1066637" y="2388804"/>
            <a:ext cx="6850597" cy="408027"/>
            <a:chOff x="1172963" y="2481091"/>
            <a:chExt cx="6850597" cy="408027"/>
          </a:xfrm>
        </p:grpSpPr>
        <p:sp>
          <p:nvSpPr>
            <p:cNvPr id="7" name="Google Shape;712;p29">
              <a:extLst>
                <a:ext uri="{FF2B5EF4-FFF2-40B4-BE49-F238E27FC236}">
                  <a16:creationId xmlns:a16="http://schemas.microsoft.com/office/drawing/2014/main" id="{944D5309-3F8F-4A3F-B770-DD9AE2455E7B}"/>
                </a:ext>
              </a:extLst>
            </p:cNvPr>
            <p:cNvSpPr/>
            <p:nvPr/>
          </p:nvSpPr>
          <p:spPr>
            <a:xfrm>
              <a:off x="1173698" y="2481105"/>
              <a:ext cx="6849275" cy="408013"/>
            </a:xfrm>
            <a:custGeom>
              <a:avLst/>
              <a:gdLst/>
              <a:ahLst/>
              <a:cxnLst/>
              <a:rect l="l" t="t" r="r" b="b"/>
              <a:pathLst>
                <a:path w="226086" h="13468" extrusionOk="0">
                  <a:moveTo>
                    <a:pt x="219352" y="0"/>
                  </a:moveTo>
                  <a:cubicBezTo>
                    <a:pt x="216362" y="0"/>
                    <a:pt x="213851" y="1917"/>
                    <a:pt x="212961" y="4611"/>
                  </a:cubicBezTo>
                  <a:lnTo>
                    <a:pt x="172492" y="4611"/>
                  </a:lnTo>
                  <a:cubicBezTo>
                    <a:pt x="171601" y="1917"/>
                    <a:pt x="169091" y="0"/>
                    <a:pt x="166100" y="0"/>
                  </a:cubicBezTo>
                  <a:cubicBezTo>
                    <a:pt x="163133" y="0"/>
                    <a:pt x="160600" y="1917"/>
                    <a:pt x="159709" y="4611"/>
                  </a:cubicBezTo>
                  <a:lnTo>
                    <a:pt x="117140" y="4611"/>
                  </a:lnTo>
                  <a:cubicBezTo>
                    <a:pt x="116227" y="1917"/>
                    <a:pt x="113716" y="0"/>
                    <a:pt x="110726" y="0"/>
                  </a:cubicBezTo>
                  <a:cubicBezTo>
                    <a:pt x="107759" y="0"/>
                    <a:pt x="105225" y="1917"/>
                    <a:pt x="104335" y="4611"/>
                  </a:cubicBezTo>
                  <a:lnTo>
                    <a:pt x="66536" y="4611"/>
                  </a:lnTo>
                  <a:cubicBezTo>
                    <a:pt x="65646" y="1917"/>
                    <a:pt x="63136" y="0"/>
                    <a:pt x="60145" y="0"/>
                  </a:cubicBezTo>
                  <a:cubicBezTo>
                    <a:pt x="57178" y="0"/>
                    <a:pt x="54644" y="1917"/>
                    <a:pt x="53754" y="4611"/>
                  </a:cubicBezTo>
                  <a:lnTo>
                    <a:pt x="13125" y="4611"/>
                  </a:lnTo>
                  <a:cubicBezTo>
                    <a:pt x="12235" y="1917"/>
                    <a:pt x="9724" y="0"/>
                    <a:pt x="6734" y="0"/>
                  </a:cubicBezTo>
                  <a:cubicBezTo>
                    <a:pt x="3014" y="0"/>
                    <a:pt x="1" y="3013"/>
                    <a:pt x="1" y="6734"/>
                  </a:cubicBezTo>
                  <a:cubicBezTo>
                    <a:pt x="1" y="10454"/>
                    <a:pt x="3014" y="13467"/>
                    <a:pt x="6734" y="13467"/>
                  </a:cubicBezTo>
                  <a:cubicBezTo>
                    <a:pt x="9724" y="13467"/>
                    <a:pt x="12235" y="11550"/>
                    <a:pt x="13125" y="8856"/>
                  </a:cubicBezTo>
                  <a:lnTo>
                    <a:pt x="53754" y="8856"/>
                  </a:lnTo>
                  <a:cubicBezTo>
                    <a:pt x="54644" y="11550"/>
                    <a:pt x="57178" y="13467"/>
                    <a:pt x="60145" y="13467"/>
                  </a:cubicBezTo>
                  <a:cubicBezTo>
                    <a:pt x="63136" y="13467"/>
                    <a:pt x="65646" y="11550"/>
                    <a:pt x="66536" y="8856"/>
                  </a:cubicBezTo>
                  <a:lnTo>
                    <a:pt x="104335" y="8856"/>
                  </a:lnTo>
                  <a:cubicBezTo>
                    <a:pt x="105225" y="11550"/>
                    <a:pt x="107759" y="13467"/>
                    <a:pt x="110726" y="13467"/>
                  </a:cubicBezTo>
                  <a:cubicBezTo>
                    <a:pt x="113716" y="13467"/>
                    <a:pt x="116227" y="11550"/>
                    <a:pt x="117140" y="8856"/>
                  </a:cubicBezTo>
                  <a:lnTo>
                    <a:pt x="159709" y="8856"/>
                  </a:lnTo>
                  <a:cubicBezTo>
                    <a:pt x="160600" y="11550"/>
                    <a:pt x="163133" y="13467"/>
                    <a:pt x="166100" y="13467"/>
                  </a:cubicBezTo>
                  <a:cubicBezTo>
                    <a:pt x="169091" y="13467"/>
                    <a:pt x="171601" y="11550"/>
                    <a:pt x="172492" y="8856"/>
                  </a:cubicBezTo>
                  <a:lnTo>
                    <a:pt x="212961" y="8856"/>
                  </a:lnTo>
                  <a:cubicBezTo>
                    <a:pt x="213851" y="11550"/>
                    <a:pt x="216362" y="13467"/>
                    <a:pt x="219352" y="13467"/>
                  </a:cubicBezTo>
                  <a:cubicBezTo>
                    <a:pt x="223072" y="13467"/>
                    <a:pt x="226085" y="10454"/>
                    <a:pt x="226085" y="6734"/>
                  </a:cubicBezTo>
                  <a:cubicBezTo>
                    <a:pt x="226085" y="3013"/>
                    <a:pt x="223072" y="0"/>
                    <a:pt x="21935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713;p29">
              <a:extLst>
                <a:ext uri="{FF2B5EF4-FFF2-40B4-BE49-F238E27FC236}">
                  <a16:creationId xmlns:a16="http://schemas.microsoft.com/office/drawing/2014/main" id="{D7C01EC0-AFE9-4193-B6B6-C49C658ECDEA}"/>
                </a:ext>
              </a:extLst>
            </p:cNvPr>
            <p:cNvSpPr/>
            <p:nvPr/>
          </p:nvSpPr>
          <p:spPr>
            <a:xfrm>
              <a:off x="1172963" y="2481091"/>
              <a:ext cx="408049" cy="407985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3196" y="0"/>
                  </a:moveTo>
                  <a:cubicBezTo>
                    <a:pt x="1439" y="0"/>
                    <a:pt x="1" y="1438"/>
                    <a:pt x="1" y="3196"/>
                  </a:cubicBezTo>
                  <a:cubicBezTo>
                    <a:pt x="1" y="4953"/>
                    <a:pt x="1439" y="6391"/>
                    <a:pt x="3196" y="6391"/>
                  </a:cubicBezTo>
                  <a:cubicBezTo>
                    <a:pt x="4977" y="6391"/>
                    <a:pt x="6392" y="4953"/>
                    <a:pt x="6392" y="3196"/>
                  </a:cubicBezTo>
                  <a:cubicBezTo>
                    <a:pt x="6392" y="1438"/>
                    <a:pt x="4977" y="0"/>
                    <a:pt x="3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14;p29">
              <a:extLst>
                <a:ext uri="{FF2B5EF4-FFF2-40B4-BE49-F238E27FC236}">
                  <a16:creationId xmlns:a16="http://schemas.microsoft.com/office/drawing/2014/main" id="{3BAB967D-7CC1-4CCB-B694-28285A4A1CEB}"/>
                </a:ext>
              </a:extLst>
            </p:cNvPr>
            <p:cNvSpPr/>
            <p:nvPr/>
          </p:nvSpPr>
          <p:spPr>
            <a:xfrm>
              <a:off x="3136663" y="2622112"/>
              <a:ext cx="1245000" cy="12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15;p29">
              <a:extLst>
                <a:ext uri="{FF2B5EF4-FFF2-40B4-BE49-F238E27FC236}">
                  <a16:creationId xmlns:a16="http://schemas.microsoft.com/office/drawing/2014/main" id="{82D62358-3D3B-492C-91A0-05C077D4A0ED}"/>
                </a:ext>
              </a:extLst>
            </p:cNvPr>
            <p:cNvSpPr/>
            <p:nvPr/>
          </p:nvSpPr>
          <p:spPr>
            <a:xfrm>
              <a:off x="4691425" y="2622112"/>
              <a:ext cx="1368000" cy="12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16;p29">
              <a:extLst>
                <a:ext uri="{FF2B5EF4-FFF2-40B4-BE49-F238E27FC236}">
                  <a16:creationId xmlns:a16="http://schemas.microsoft.com/office/drawing/2014/main" id="{BCE8D2B2-9C24-44D3-A64A-307A3BC02249}"/>
                </a:ext>
              </a:extLst>
            </p:cNvPr>
            <p:cNvSpPr/>
            <p:nvPr/>
          </p:nvSpPr>
          <p:spPr>
            <a:xfrm>
              <a:off x="6329625" y="2622112"/>
              <a:ext cx="1368000" cy="12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7;p29">
              <a:extLst>
                <a:ext uri="{FF2B5EF4-FFF2-40B4-BE49-F238E27FC236}">
                  <a16:creationId xmlns:a16="http://schemas.microsoft.com/office/drawing/2014/main" id="{2DCB2C72-00C0-4101-BF56-116512C55822}"/>
                </a:ext>
              </a:extLst>
            </p:cNvPr>
            <p:cNvSpPr/>
            <p:nvPr/>
          </p:nvSpPr>
          <p:spPr>
            <a:xfrm>
              <a:off x="7615511" y="2481091"/>
              <a:ext cx="408049" cy="407985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3196" y="0"/>
                  </a:moveTo>
                  <a:cubicBezTo>
                    <a:pt x="1439" y="0"/>
                    <a:pt x="1" y="1438"/>
                    <a:pt x="1" y="3196"/>
                  </a:cubicBezTo>
                  <a:cubicBezTo>
                    <a:pt x="1" y="4953"/>
                    <a:pt x="1439" y="6391"/>
                    <a:pt x="3196" y="6391"/>
                  </a:cubicBezTo>
                  <a:cubicBezTo>
                    <a:pt x="4977" y="6391"/>
                    <a:pt x="6392" y="4953"/>
                    <a:pt x="6392" y="3196"/>
                  </a:cubicBezTo>
                  <a:cubicBezTo>
                    <a:pt x="6392" y="1438"/>
                    <a:pt x="4977" y="0"/>
                    <a:pt x="3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8;p29">
              <a:extLst>
                <a:ext uri="{FF2B5EF4-FFF2-40B4-BE49-F238E27FC236}">
                  <a16:creationId xmlns:a16="http://schemas.microsoft.com/office/drawing/2014/main" id="{4964A5AB-B726-4CBF-AD2C-1FC971676C5D}"/>
                </a:ext>
              </a:extLst>
            </p:cNvPr>
            <p:cNvSpPr/>
            <p:nvPr/>
          </p:nvSpPr>
          <p:spPr>
            <a:xfrm>
              <a:off x="2801762" y="2481091"/>
              <a:ext cx="408049" cy="407985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3196" y="0"/>
                  </a:moveTo>
                  <a:cubicBezTo>
                    <a:pt x="1439" y="0"/>
                    <a:pt x="1" y="1438"/>
                    <a:pt x="1" y="3196"/>
                  </a:cubicBezTo>
                  <a:cubicBezTo>
                    <a:pt x="1" y="4953"/>
                    <a:pt x="1439" y="6391"/>
                    <a:pt x="3196" y="6391"/>
                  </a:cubicBezTo>
                  <a:cubicBezTo>
                    <a:pt x="4977" y="6391"/>
                    <a:pt x="6392" y="4953"/>
                    <a:pt x="6392" y="3196"/>
                  </a:cubicBezTo>
                  <a:cubicBezTo>
                    <a:pt x="6392" y="1438"/>
                    <a:pt x="4977" y="0"/>
                    <a:pt x="3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719;p29">
              <a:extLst>
                <a:ext uri="{FF2B5EF4-FFF2-40B4-BE49-F238E27FC236}">
                  <a16:creationId xmlns:a16="http://schemas.microsoft.com/office/drawing/2014/main" id="{DF28C26F-ADE7-4B78-9A4A-79F041F98441}"/>
                </a:ext>
              </a:extLst>
            </p:cNvPr>
            <p:cNvSpPr/>
            <p:nvPr/>
          </p:nvSpPr>
          <p:spPr>
            <a:xfrm>
              <a:off x="2894119" y="2588286"/>
              <a:ext cx="193646" cy="193646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3196" y="0"/>
                  </a:moveTo>
                  <a:cubicBezTo>
                    <a:pt x="1438" y="0"/>
                    <a:pt x="0" y="1438"/>
                    <a:pt x="0" y="3196"/>
                  </a:cubicBezTo>
                  <a:cubicBezTo>
                    <a:pt x="0" y="4953"/>
                    <a:pt x="1438" y="6391"/>
                    <a:pt x="3196" y="6391"/>
                  </a:cubicBezTo>
                  <a:cubicBezTo>
                    <a:pt x="4976" y="6391"/>
                    <a:pt x="6391" y="4953"/>
                    <a:pt x="6391" y="3196"/>
                  </a:cubicBezTo>
                  <a:cubicBezTo>
                    <a:pt x="6391" y="1438"/>
                    <a:pt x="4976" y="0"/>
                    <a:pt x="3196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20;p29">
              <a:extLst>
                <a:ext uri="{FF2B5EF4-FFF2-40B4-BE49-F238E27FC236}">
                  <a16:creationId xmlns:a16="http://schemas.microsoft.com/office/drawing/2014/main" id="{1FA4C6AA-065C-4484-A34E-011A29330D4E}"/>
                </a:ext>
              </a:extLst>
            </p:cNvPr>
            <p:cNvSpPr/>
            <p:nvPr/>
          </p:nvSpPr>
          <p:spPr>
            <a:xfrm>
              <a:off x="4323360" y="2481091"/>
              <a:ext cx="408049" cy="407985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3196" y="0"/>
                  </a:moveTo>
                  <a:cubicBezTo>
                    <a:pt x="1439" y="0"/>
                    <a:pt x="1" y="1438"/>
                    <a:pt x="1" y="3196"/>
                  </a:cubicBezTo>
                  <a:cubicBezTo>
                    <a:pt x="1" y="4953"/>
                    <a:pt x="1439" y="6391"/>
                    <a:pt x="3196" y="6391"/>
                  </a:cubicBezTo>
                  <a:cubicBezTo>
                    <a:pt x="4977" y="6391"/>
                    <a:pt x="6392" y="4953"/>
                    <a:pt x="6392" y="3196"/>
                  </a:cubicBezTo>
                  <a:cubicBezTo>
                    <a:pt x="6392" y="1438"/>
                    <a:pt x="4977" y="0"/>
                    <a:pt x="3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1;p29">
              <a:extLst>
                <a:ext uri="{FF2B5EF4-FFF2-40B4-BE49-F238E27FC236}">
                  <a16:creationId xmlns:a16="http://schemas.microsoft.com/office/drawing/2014/main" id="{E20BAFC0-1363-4F2E-9953-A755FAB8D32B}"/>
                </a:ext>
              </a:extLst>
            </p:cNvPr>
            <p:cNvSpPr/>
            <p:nvPr/>
          </p:nvSpPr>
          <p:spPr>
            <a:xfrm>
              <a:off x="6003661" y="2481091"/>
              <a:ext cx="408049" cy="407985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3196" y="0"/>
                  </a:moveTo>
                  <a:cubicBezTo>
                    <a:pt x="1439" y="0"/>
                    <a:pt x="1" y="1438"/>
                    <a:pt x="1" y="3196"/>
                  </a:cubicBezTo>
                  <a:cubicBezTo>
                    <a:pt x="1" y="4953"/>
                    <a:pt x="1439" y="6391"/>
                    <a:pt x="3196" y="6391"/>
                  </a:cubicBezTo>
                  <a:cubicBezTo>
                    <a:pt x="4977" y="6391"/>
                    <a:pt x="6392" y="4953"/>
                    <a:pt x="6392" y="3196"/>
                  </a:cubicBezTo>
                  <a:cubicBezTo>
                    <a:pt x="6392" y="1438"/>
                    <a:pt x="4977" y="0"/>
                    <a:pt x="3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2;p29">
              <a:extLst>
                <a:ext uri="{FF2B5EF4-FFF2-40B4-BE49-F238E27FC236}">
                  <a16:creationId xmlns:a16="http://schemas.microsoft.com/office/drawing/2014/main" id="{F3A2EFA1-6645-477A-ABF9-8A49B6F7C1DF}"/>
                </a:ext>
              </a:extLst>
            </p:cNvPr>
            <p:cNvSpPr/>
            <p:nvPr/>
          </p:nvSpPr>
          <p:spPr>
            <a:xfrm>
              <a:off x="4430562" y="2588286"/>
              <a:ext cx="193646" cy="193646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3196" y="0"/>
                  </a:moveTo>
                  <a:cubicBezTo>
                    <a:pt x="1439" y="0"/>
                    <a:pt x="1" y="1438"/>
                    <a:pt x="1" y="3196"/>
                  </a:cubicBezTo>
                  <a:cubicBezTo>
                    <a:pt x="1" y="4953"/>
                    <a:pt x="1439" y="6391"/>
                    <a:pt x="3196" y="6391"/>
                  </a:cubicBezTo>
                  <a:cubicBezTo>
                    <a:pt x="4954" y="6391"/>
                    <a:pt x="6392" y="4953"/>
                    <a:pt x="6392" y="3196"/>
                  </a:cubicBezTo>
                  <a:cubicBezTo>
                    <a:pt x="6392" y="1438"/>
                    <a:pt x="4954" y="0"/>
                    <a:pt x="3196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23;p29">
              <a:extLst>
                <a:ext uri="{FF2B5EF4-FFF2-40B4-BE49-F238E27FC236}">
                  <a16:creationId xmlns:a16="http://schemas.microsoft.com/office/drawing/2014/main" id="{05525EA2-26C1-4454-A706-C1F4586E8556}"/>
                </a:ext>
              </a:extLst>
            </p:cNvPr>
            <p:cNvSpPr/>
            <p:nvPr/>
          </p:nvSpPr>
          <p:spPr>
            <a:xfrm>
              <a:off x="6110874" y="2588286"/>
              <a:ext cx="193646" cy="193646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3196" y="0"/>
                  </a:moveTo>
                  <a:cubicBezTo>
                    <a:pt x="1438" y="0"/>
                    <a:pt x="0" y="1438"/>
                    <a:pt x="0" y="3196"/>
                  </a:cubicBezTo>
                  <a:cubicBezTo>
                    <a:pt x="0" y="4953"/>
                    <a:pt x="1438" y="6391"/>
                    <a:pt x="3196" y="6391"/>
                  </a:cubicBezTo>
                  <a:cubicBezTo>
                    <a:pt x="4953" y="6391"/>
                    <a:pt x="6391" y="4953"/>
                    <a:pt x="6391" y="3196"/>
                  </a:cubicBezTo>
                  <a:cubicBezTo>
                    <a:pt x="6391" y="1438"/>
                    <a:pt x="4953" y="0"/>
                    <a:pt x="3196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4;p29">
              <a:extLst>
                <a:ext uri="{FF2B5EF4-FFF2-40B4-BE49-F238E27FC236}">
                  <a16:creationId xmlns:a16="http://schemas.microsoft.com/office/drawing/2014/main" id="{AB6D80B5-C568-43BD-8D9E-FF41F9C06DBC}"/>
                </a:ext>
              </a:extLst>
            </p:cNvPr>
            <p:cNvSpPr/>
            <p:nvPr/>
          </p:nvSpPr>
          <p:spPr>
            <a:xfrm>
              <a:off x="7722720" y="2588286"/>
              <a:ext cx="193646" cy="193646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3196" y="0"/>
                  </a:moveTo>
                  <a:cubicBezTo>
                    <a:pt x="1438" y="0"/>
                    <a:pt x="0" y="1438"/>
                    <a:pt x="0" y="3196"/>
                  </a:cubicBezTo>
                  <a:cubicBezTo>
                    <a:pt x="0" y="4953"/>
                    <a:pt x="1438" y="6391"/>
                    <a:pt x="3196" y="6391"/>
                  </a:cubicBezTo>
                  <a:cubicBezTo>
                    <a:pt x="4953" y="6391"/>
                    <a:pt x="6391" y="4953"/>
                    <a:pt x="6391" y="3196"/>
                  </a:cubicBezTo>
                  <a:cubicBezTo>
                    <a:pt x="6391" y="1438"/>
                    <a:pt x="4953" y="0"/>
                    <a:pt x="3196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5;p29">
              <a:extLst>
                <a:ext uri="{FF2B5EF4-FFF2-40B4-BE49-F238E27FC236}">
                  <a16:creationId xmlns:a16="http://schemas.microsoft.com/office/drawing/2014/main" id="{EE594A12-A509-46B3-82D0-337A38A5D432}"/>
                </a:ext>
              </a:extLst>
            </p:cNvPr>
            <p:cNvSpPr/>
            <p:nvPr/>
          </p:nvSpPr>
          <p:spPr>
            <a:xfrm>
              <a:off x="1280165" y="2588286"/>
              <a:ext cx="193646" cy="193646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3196" y="0"/>
                  </a:moveTo>
                  <a:cubicBezTo>
                    <a:pt x="1439" y="0"/>
                    <a:pt x="1" y="1438"/>
                    <a:pt x="1" y="3196"/>
                  </a:cubicBezTo>
                  <a:cubicBezTo>
                    <a:pt x="1" y="4953"/>
                    <a:pt x="1439" y="6391"/>
                    <a:pt x="3196" y="6391"/>
                  </a:cubicBezTo>
                  <a:cubicBezTo>
                    <a:pt x="4977" y="6391"/>
                    <a:pt x="6392" y="4953"/>
                    <a:pt x="6392" y="3196"/>
                  </a:cubicBezTo>
                  <a:cubicBezTo>
                    <a:pt x="6392" y="1438"/>
                    <a:pt x="4977" y="0"/>
                    <a:pt x="3196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726;p29">
            <a:extLst>
              <a:ext uri="{FF2B5EF4-FFF2-40B4-BE49-F238E27FC236}">
                <a16:creationId xmlns:a16="http://schemas.microsoft.com/office/drawing/2014/main" id="{F34EA331-F0B8-4D7A-86C2-D4259E383654}"/>
              </a:ext>
            </a:extLst>
          </p:cNvPr>
          <p:cNvGrpSpPr/>
          <p:nvPr/>
        </p:nvGrpSpPr>
        <p:grpSpPr>
          <a:xfrm>
            <a:off x="3740536" y="1192351"/>
            <a:ext cx="1476900" cy="2140465"/>
            <a:chOff x="3846862" y="1284638"/>
            <a:chExt cx="1476900" cy="2140465"/>
          </a:xfrm>
        </p:grpSpPr>
        <p:sp>
          <p:nvSpPr>
            <p:cNvPr id="22" name="Google Shape;727;p29">
              <a:extLst>
                <a:ext uri="{FF2B5EF4-FFF2-40B4-BE49-F238E27FC236}">
                  <a16:creationId xmlns:a16="http://schemas.microsoft.com/office/drawing/2014/main" id="{4CC18AE7-EC1A-4C36-8CA1-4A5623BB8CA6}"/>
                </a:ext>
              </a:extLst>
            </p:cNvPr>
            <p:cNvSpPr/>
            <p:nvPr/>
          </p:nvSpPr>
          <p:spPr>
            <a:xfrm>
              <a:off x="4041597" y="1284638"/>
              <a:ext cx="1008218" cy="1131518"/>
            </a:xfrm>
            <a:custGeom>
              <a:avLst/>
              <a:gdLst/>
              <a:ahLst/>
              <a:cxnLst/>
              <a:rect l="l" t="t" r="r" b="b"/>
              <a:pathLst>
                <a:path w="33280" h="37350" extrusionOk="0">
                  <a:moveTo>
                    <a:pt x="13627" y="32328"/>
                  </a:moveTo>
                  <a:cubicBezTo>
                    <a:pt x="13635" y="32332"/>
                    <a:pt x="13643" y="32338"/>
                    <a:pt x="13650" y="32344"/>
                  </a:cubicBezTo>
                  <a:lnTo>
                    <a:pt x="13650" y="32344"/>
                  </a:lnTo>
                  <a:cubicBezTo>
                    <a:pt x="13643" y="32339"/>
                    <a:pt x="13636" y="32334"/>
                    <a:pt x="13627" y="32328"/>
                  </a:cubicBezTo>
                  <a:close/>
                  <a:moveTo>
                    <a:pt x="20155" y="32351"/>
                  </a:moveTo>
                  <a:cubicBezTo>
                    <a:pt x="20161" y="32351"/>
                    <a:pt x="20155" y="32362"/>
                    <a:pt x="20133" y="32374"/>
                  </a:cubicBezTo>
                  <a:cubicBezTo>
                    <a:pt x="20129" y="32375"/>
                    <a:pt x="20126" y="32376"/>
                    <a:pt x="20124" y="32377"/>
                  </a:cubicBezTo>
                  <a:lnTo>
                    <a:pt x="20124" y="32377"/>
                  </a:lnTo>
                  <a:cubicBezTo>
                    <a:pt x="20140" y="32358"/>
                    <a:pt x="20151" y="32351"/>
                    <a:pt x="20155" y="32351"/>
                  </a:cubicBezTo>
                  <a:close/>
                  <a:moveTo>
                    <a:pt x="16942" y="530"/>
                  </a:moveTo>
                  <a:cubicBezTo>
                    <a:pt x="19161" y="530"/>
                    <a:pt x="21385" y="989"/>
                    <a:pt x="23442" y="1925"/>
                  </a:cubicBezTo>
                  <a:cubicBezTo>
                    <a:pt x="28350" y="4162"/>
                    <a:pt x="31888" y="8886"/>
                    <a:pt x="32595" y="14273"/>
                  </a:cubicBezTo>
                  <a:cubicBezTo>
                    <a:pt x="32687" y="14958"/>
                    <a:pt x="32732" y="15666"/>
                    <a:pt x="32732" y="16350"/>
                  </a:cubicBezTo>
                  <a:cubicBezTo>
                    <a:pt x="32709" y="20870"/>
                    <a:pt x="30792" y="25207"/>
                    <a:pt x="27414" y="28197"/>
                  </a:cubicBezTo>
                  <a:cubicBezTo>
                    <a:pt x="25748" y="29680"/>
                    <a:pt x="23762" y="30822"/>
                    <a:pt x="21639" y="31484"/>
                  </a:cubicBezTo>
                  <a:cubicBezTo>
                    <a:pt x="21114" y="31643"/>
                    <a:pt x="20566" y="31780"/>
                    <a:pt x="20041" y="31894"/>
                  </a:cubicBezTo>
                  <a:cubicBezTo>
                    <a:pt x="19813" y="31940"/>
                    <a:pt x="19745" y="31986"/>
                    <a:pt x="19630" y="32168"/>
                  </a:cubicBezTo>
                  <a:cubicBezTo>
                    <a:pt x="19334" y="32625"/>
                    <a:pt x="19037" y="33104"/>
                    <a:pt x="18740" y="33583"/>
                  </a:cubicBezTo>
                  <a:cubicBezTo>
                    <a:pt x="18131" y="34578"/>
                    <a:pt x="17504" y="35574"/>
                    <a:pt x="16891" y="36569"/>
                  </a:cubicBezTo>
                  <a:lnTo>
                    <a:pt x="16891" y="36569"/>
                  </a:lnTo>
                  <a:cubicBezTo>
                    <a:pt x="16187" y="35433"/>
                    <a:pt x="15469" y="34282"/>
                    <a:pt x="14769" y="33150"/>
                  </a:cubicBezTo>
                  <a:cubicBezTo>
                    <a:pt x="14540" y="32785"/>
                    <a:pt x="14267" y="32008"/>
                    <a:pt x="13810" y="31894"/>
                  </a:cubicBezTo>
                  <a:cubicBezTo>
                    <a:pt x="12463" y="31575"/>
                    <a:pt x="11162" y="31210"/>
                    <a:pt x="9907" y="30593"/>
                  </a:cubicBezTo>
                  <a:cubicBezTo>
                    <a:pt x="4908" y="28128"/>
                    <a:pt x="1484" y="23084"/>
                    <a:pt x="1096" y="17514"/>
                  </a:cubicBezTo>
                  <a:cubicBezTo>
                    <a:pt x="708" y="12014"/>
                    <a:pt x="3242" y="6581"/>
                    <a:pt x="7761" y="3408"/>
                  </a:cubicBezTo>
                  <a:cubicBezTo>
                    <a:pt x="10459" y="1511"/>
                    <a:pt x="13696" y="530"/>
                    <a:pt x="16942" y="530"/>
                  </a:cubicBezTo>
                  <a:close/>
                  <a:moveTo>
                    <a:pt x="16895" y="0"/>
                  </a:moveTo>
                  <a:cubicBezTo>
                    <a:pt x="14372" y="0"/>
                    <a:pt x="11849" y="572"/>
                    <a:pt x="9565" y="1719"/>
                  </a:cubicBezTo>
                  <a:cubicBezTo>
                    <a:pt x="4611" y="4184"/>
                    <a:pt x="1188" y="9138"/>
                    <a:pt x="617" y="14638"/>
                  </a:cubicBezTo>
                  <a:cubicBezTo>
                    <a:pt x="1" y="20322"/>
                    <a:pt x="2489" y="26005"/>
                    <a:pt x="7054" y="29452"/>
                  </a:cubicBezTo>
                  <a:cubicBezTo>
                    <a:pt x="8172" y="30297"/>
                    <a:pt x="9405" y="30981"/>
                    <a:pt x="10706" y="31529"/>
                  </a:cubicBezTo>
                  <a:cubicBezTo>
                    <a:pt x="11345" y="31780"/>
                    <a:pt x="12030" y="32008"/>
                    <a:pt x="12714" y="32191"/>
                  </a:cubicBezTo>
                  <a:cubicBezTo>
                    <a:pt x="12897" y="32237"/>
                    <a:pt x="13057" y="32282"/>
                    <a:pt x="13239" y="32328"/>
                  </a:cubicBezTo>
                  <a:cubicBezTo>
                    <a:pt x="13270" y="32328"/>
                    <a:pt x="13523" y="32389"/>
                    <a:pt x="13628" y="32389"/>
                  </a:cubicBezTo>
                  <a:cubicBezTo>
                    <a:pt x="13656" y="32389"/>
                    <a:pt x="13673" y="32385"/>
                    <a:pt x="13673" y="32374"/>
                  </a:cubicBezTo>
                  <a:lnTo>
                    <a:pt x="13673" y="32374"/>
                  </a:lnTo>
                  <a:cubicBezTo>
                    <a:pt x="13692" y="32403"/>
                    <a:pt x="13705" y="32438"/>
                    <a:pt x="13719" y="32465"/>
                  </a:cubicBezTo>
                  <a:cubicBezTo>
                    <a:pt x="14655" y="33880"/>
                    <a:pt x="15522" y="35364"/>
                    <a:pt x="16412" y="36802"/>
                  </a:cubicBezTo>
                  <a:lnTo>
                    <a:pt x="16663" y="37213"/>
                  </a:lnTo>
                  <a:cubicBezTo>
                    <a:pt x="16720" y="37304"/>
                    <a:pt x="16806" y="37350"/>
                    <a:pt x="16891" y="37350"/>
                  </a:cubicBezTo>
                  <a:cubicBezTo>
                    <a:pt x="16977" y="37350"/>
                    <a:pt x="17063" y="37304"/>
                    <a:pt x="17120" y="37213"/>
                  </a:cubicBezTo>
                  <a:cubicBezTo>
                    <a:pt x="17736" y="36231"/>
                    <a:pt x="18352" y="35227"/>
                    <a:pt x="18969" y="34245"/>
                  </a:cubicBezTo>
                  <a:cubicBezTo>
                    <a:pt x="19288" y="33698"/>
                    <a:pt x="19630" y="33150"/>
                    <a:pt x="19973" y="32602"/>
                  </a:cubicBezTo>
                  <a:cubicBezTo>
                    <a:pt x="20019" y="32533"/>
                    <a:pt x="20064" y="32465"/>
                    <a:pt x="20110" y="32397"/>
                  </a:cubicBezTo>
                  <a:cubicBezTo>
                    <a:pt x="20110" y="32396"/>
                    <a:pt x="20111" y="32395"/>
                    <a:pt x="20112" y="32394"/>
                  </a:cubicBezTo>
                  <a:lnTo>
                    <a:pt x="20112" y="32394"/>
                  </a:lnTo>
                  <a:cubicBezTo>
                    <a:pt x="20114" y="32394"/>
                    <a:pt x="20116" y="32394"/>
                    <a:pt x="20118" y="32394"/>
                  </a:cubicBezTo>
                  <a:cubicBezTo>
                    <a:pt x="20161" y="32394"/>
                    <a:pt x="20277" y="32374"/>
                    <a:pt x="20292" y="32374"/>
                  </a:cubicBezTo>
                  <a:cubicBezTo>
                    <a:pt x="20361" y="32374"/>
                    <a:pt x="20429" y="32351"/>
                    <a:pt x="20475" y="32328"/>
                  </a:cubicBezTo>
                  <a:cubicBezTo>
                    <a:pt x="20612" y="32305"/>
                    <a:pt x="20749" y="32282"/>
                    <a:pt x="20909" y="32237"/>
                  </a:cubicBezTo>
                  <a:cubicBezTo>
                    <a:pt x="21183" y="32168"/>
                    <a:pt x="21457" y="32100"/>
                    <a:pt x="21730" y="32008"/>
                  </a:cubicBezTo>
                  <a:cubicBezTo>
                    <a:pt x="25930" y="30707"/>
                    <a:pt x="29537" y="27672"/>
                    <a:pt x="31522" y="23746"/>
                  </a:cubicBezTo>
                  <a:cubicBezTo>
                    <a:pt x="32663" y="21465"/>
                    <a:pt x="33256" y="18933"/>
                    <a:pt x="33280" y="16356"/>
                  </a:cubicBezTo>
                  <a:lnTo>
                    <a:pt x="33280" y="16356"/>
                  </a:lnTo>
                  <a:cubicBezTo>
                    <a:pt x="33280" y="16354"/>
                    <a:pt x="33280" y="16352"/>
                    <a:pt x="33280" y="16350"/>
                  </a:cubicBezTo>
                  <a:lnTo>
                    <a:pt x="33280" y="16350"/>
                  </a:lnTo>
                  <a:cubicBezTo>
                    <a:pt x="33280" y="16350"/>
                    <a:pt x="33280" y="16350"/>
                    <a:pt x="33280" y="16350"/>
                  </a:cubicBezTo>
                  <a:cubicBezTo>
                    <a:pt x="33280" y="16349"/>
                    <a:pt x="33280" y="16349"/>
                    <a:pt x="33280" y="16348"/>
                  </a:cubicBezTo>
                  <a:lnTo>
                    <a:pt x="33280" y="16348"/>
                  </a:lnTo>
                  <a:cubicBezTo>
                    <a:pt x="33256" y="10756"/>
                    <a:pt x="30335" y="5485"/>
                    <a:pt x="25611" y="2495"/>
                  </a:cubicBezTo>
                  <a:cubicBezTo>
                    <a:pt x="22988" y="835"/>
                    <a:pt x="19942" y="0"/>
                    <a:pt x="16895" y="0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9;p29">
              <a:extLst>
                <a:ext uri="{FF2B5EF4-FFF2-40B4-BE49-F238E27FC236}">
                  <a16:creationId xmlns:a16="http://schemas.microsoft.com/office/drawing/2014/main" id="{5CC46303-77F8-4D08-ABFC-8F13133392F8}"/>
                </a:ext>
              </a:extLst>
            </p:cNvPr>
            <p:cNvSpPr txBox="1"/>
            <p:nvPr/>
          </p:nvSpPr>
          <p:spPr>
            <a:xfrm>
              <a:off x="3846862" y="3185703"/>
              <a:ext cx="14769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Enter your text</a:t>
              </a:r>
              <a:endParaRPr sz="1800" dirty="0">
                <a:solidFill>
                  <a:srgbClr val="000000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</p:grpSp>
      <p:grpSp>
        <p:nvGrpSpPr>
          <p:cNvPr id="29" name="Google Shape;734;p29">
            <a:extLst>
              <a:ext uri="{FF2B5EF4-FFF2-40B4-BE49-F238E27FC236}">
                <a16:creationId xmlns:a16="http://schemas.microsoft.com/office/drawing/2014/main" id="{CCF6774B-1BE8-4A46-9ECB-934A1D43F407}"/>
              </a:ext>
            </a:extLst>
          </p:cNvPr>
          <p:cNvGrpSpPr/>
          <p:nvPr/>
        </p:nvGrpSpPr>
        <p:grpSpPr>
          <a:xfrm>
            <a:off x="2077846" y="1192351"/>
            <a:ext cx="1447200" cy="2111199"/>
            <a:chOff x="2184172" y="1284638"/>
            <a:chExt cx="1447200" cy="2111199"/>
          </a:xfrm>
        </p:grpSpPr>
        <p:sp>
          <p:nvSpPr>
            <p:cNvPr id="30" name="Google Shape;735;p29">
              <a:extLst>
                <a:ext uri="{FF2B5EF4-FFF2-40B4-BE49-F238E27FC236}">
                  <a16:creationId xmlns:a16="http://schemas.microsoft.com/office/drawing/2014/main" id="{8FB232C1-CFF3-45C2-8FF0-7F5545D845D5}"/>
                </a:ext>
              </a:extLst>
            </p:cNvPr>
            <p:cNvSpPr/>
            <p:nvPr/>
          </p:nvSpPr>
          <p:spPr>
            <a:xfrm>
              <a:off x="2493407" y="1284638"/>
              <a:ext cx="1008218" cy="1131518"/>
            </a:xfrm>
            <a:custGeom>
              <a:avLst/>
              <a:gdLst/>
              <a:ahLst/>
              <a:cxnLst/>
              <a:rect l="l" t="t" r="r" b="b"/>
              <a:pathLst>
                <a:path w="33280" h="37350" extrusionOk="0">
                  <a:moveTo>
                    <a:pt x="13627" y="32328"/>
                  </a:moveTo>
                  <a:cubicBezTo>
                    <a:pt x="13635" y="32332"/>
                    <a:pt x="13643" y="32338"/>
                    <a:pt x="13649" y="32344"/>
                  </a:cubicBezTo>
                  <a:lnTo>
                    <a:pt x="13649" y="32344"/>
                  </a:lnTo>
                  <a:cubicBezTo>
                    <a:pt x="13643" y="32339"/>
                    <a:pt x="13636" y="32334"/>
                    <a:pt x="13627" y="32328"/>
                  </a:cubicBezTo>
                  <a:close/>
                  <a:moveTo>
                    <a:pt x="20155" y="32351"/>
                  </a:moveTo>
                  <a:cubicBezTo>
                    <a:pt x="20161" y="32351"/>
                    <a:pt x="20155" y="32362"/>
                    <a:pt x="20133" y="32374"/>
                  </a:cubicBezTo>
                  <a:cubicBezTo>
                    <a:pt x="20129" y="32375"/>
                    <a:pt x="20126" y="32376"/>
                    <a:pt x="20124" y="32377"/>
                  </a:cubicBezTo>
                  <a:lnTo>
                    <a:pt x="20124" y="32377"/>
                  </a:lnTo>
                  <a:cubicBezTo>
                    <a:pt x="20139" y="32358"/>
                    <a:pt x="20151" y="32351"/>
                    <a:pt x="20155" y="32351"/>
                  </a:cubicBezTo>
                  <a:close/>
                  <a:moveTo>
                    <a:pt x="16942" y="530"/>
                  </a:moveTo>
                  <a:cubicBezTo>
                    <a:pt x="19161" y="530"/>
                    <a:pt x="21385" y="989"/>
                    <a:pt x="23442" y="1925"/>
                  </a:cubicBezTo>
                  <a:cubicBezTo>
                    <a:pt x="28350" y="4162"/>
                    <a:pt x="31888" y="8886"/>
                    <a:pt x="32595" y="14273"/>
                  </a:cubicBezTo>
                  <a:cubicBezTo>
                    <a:pt x="32686" y="14958"/>
                    <a:pt x="32732" y="15666"/>
                    <a:pt x="32732" y="16350"/>
                  </a:cubicBezTo>
                  <a:cubicBezTo>
                    <a:pt x="32732" y="20870"/>
                    <a:pt x="30792" y="25207"/>
                    <a:pt x="27414" y="28197"/>
                  </a:cubicBezTo>
                  <a:cubicBezTo>
                    <a:pt x="25748" y="29680"/>
                    <a:pt x="23762" y="30822"/>
                    <a:pt x="21639" y="31484"/>
                  </a:cubicBezTo>
                  <a:cubicBezTo>
                    <a:pt x="21114" y="31643"/>
                    <a:pt x="20589" y="31780"/>
                    <a:pt x="20041" y="31894"/>
                  </a:cubicBezTo>
                  <a:cubicBezTo>
                    <a:pt x="19813" y="31940"/>
                    <a:pt x="19745" y="31986"/>
                    <a:pt x="19630" y="32168"/>
                  </a:cubicBezTo>
                  <a:cubicBezTo>
                    <a:pt x="19334" y="32625"/>
                    <a:pt x="19037" y="33104"/>
                    <a:pt x="18740" y="33583"/>
                  </a:cubicBezTo>
                  <a:cubicBezTo>
                    <a:pt x="18131" y="34578"/>
                    <a:pt x="17504" y="35574"/>
                    <a:pt x="16891" y="36569"/>
                  </a:cubicBezTo>
                  <a:lnTo>
                    <a:pt x="16891" y="36569"/>
                  </a:lnTo>
                  <a:cubicBezTo>
                    <a:pt x="16187" y="35433"/>
                    <a:pt x="15469" y="34282"/>
                    <a:pt x="14769" y="33150"/>
                  </a:cubicBezTo>
                  <a:cubicBezTo>
                    <a:pt x="14540" y="32785"/>
                    <a:pt x="14266" y="32008"/>
                    <a:pt x="13810" y="31894"/>
                  </a:cubicBezTo>
                  <a:cubicBezTo>
                    <a:pt x="12463" y="31575"/>
                    <a:pt x="11162" y="31210"/>
                    <a:pt x="9907" y="30593"/>
                  </a:cubicBezTo>
                  <a:cubicBezTo>
                    <a:pt x="4908" y="28128"/>
                    <a:pt x="1484" y="23084"/>
                    <a:pt x="1096" y="17514"/>
                  </a:cubicBezTo>
                  <a:cubicBezTo>
                    <a:pt x="708" y="12014"/>
                    <a:pt x="3265" y="6581"/>
                    <a:pt x="7761" y="3408"/>
                  </a:cubicBezTo>
                  <a:cubicBezTo>
                    <a:pt x="10459" y="1511"/>
                    <a:pt x="13696" y="530"/>
                    <a:pt x="16942" y="530"/>
                  </a:cubicBezTo>
                  <a:close/>
                  <a:moveTo>
                    <a:pt x="16895" y="0"/>
                  </a:moveTo>
                  <a:cubicBezTo>
                    <a:pt x="14372" y="0"/>
                    <a:pt x="11849" y="572"/>
                    <a:pt x="9564" y="1719"/>
                  </a:cubicBezTo>
                  <a:cubicBezTo>
                    <a:pt x="4611" y="4184"/>
                    <a:pt x="1188" y="9138"/>
                    <a:pt x="617" y="14638"/>
                  </a:cubicBezTo>
                  <a:cubicBezTo>
                    <a:pt x="1" y="20322"/>
                    <a:pt x="2489" y="26005"/>
                    <a:pt x="7054" y="29452"/>
                  </a:cubicBezTo>
                  <a:cubicBezTo>
                    <a:pt x="8172" y="30297"/>
                    <a:pt x="9405" y="30981"/>
                    <a:pt x="10706" y="31529"/>
                  </a:cubicBezTo>
                  <a:cubicBezTo>
                    <a:pt x="11345" y="31780"/>
                    <a:pt x="12030" y="32008"/>
                    <a:pt x="12714" y="32191"/>
                  </a:cubicBezTo>
                  <a:cubicBezTo>
                    <a:pt x="12897" y="32237"/>
                    <a:pt x="13080" y="32282"/>
                    <a:pt x="13239" y="32328"/>
                  </a:cubicBezTo>
                  <a:cubicBezTo>
                    <a:pt x="13270" y="32328"/>
                    <a:pt x="13523" y="32389"/>
                    <a:pt x="13628" y="32389"/>
                  </a:cubicBezTo>
                  <a:cubicBezTo>
                    <a:pt x="13656" y="32389"/>
                    <a:pt x="13673" y="32385"/>
                    <a:pt x="13673" y="32374"/>
                  </a:cubicBezTo>
                  <a:lnTo>
                    <a:pt x="13673" y="32374"/>
                  </a:lnTo>
                  <a:cubicBezTo>
                    <a:pt x="13692" y="32403"/>
                    <a:pt x="13705" y="32438"/>
                    <a:pt x="13719" y="32465"/>
                  </a:cubicBezTo>
                  <a:cubicBezTo>
                    <a:pt x="14654" y="33880"/>
                    <a:pt x="15522" y="35364"/>
                    <a:pt x="16412" y="36802"/>
                  </a:cubicBezTo>
                  <a:lnTo>
                    <a:pt x="16663" y="37213"/>
                  </a:lnTo>
                  <a:cubicBezTo>
                    <a:pt x="16720" y="37304"/>
                    <a:pt x="16811" y="37350"/>
                    <a:pt x="16900" y="37350"/>
                  </a:cubicBezTo>
                  <a:cubicBezTo>
                    <a:pt x="16988" y="37350"/>
                    <a:pt x="17074" y="37304"/>
                    <a:pt x="17120" y="37213"/>
                  </a:cubicBezTo>
                  <a:cubicBezTo>
                    <a:pt x="17736" y="36231"/>
                    <a:pt x="18352" y="35227"/>
                    <a:pt x="18968" y="34245"/>
                  </a:cubicBezTo>
                  <a:cubicBezTo>
                    <a:pt x="19311" y="33698"/>
                    <a:pt x="19630" y="33150"/>
                    <a:pt x="19973" y="32602"/>
                  </a:cubicBezTo>
                  <a:cubicBezTo>
                    <a:pt x="20018" y="32533"/>
                    <a:pt x="20064" y="32465"/>
                    <a:pt x="20110" y="32397"/>
                  </a:cubicBezTo>
                  <a:cubicBezTo>
                    <a:pt x="20110" y="32396"/>
                    <a:pt x="20111" y="32395"/>
                    <a:pt x="20112" y="32394"/>
                  </a:cubicBezTo>
                  <a:lnTo>
                    <a:pt x="20112" y="32394"/>
                  </a:lnTo>
                  <a:cubicBezTo>
                    <a:pt x="20114" y="32394"/>
                    <a:pt x="20116" y="32394"/>
                    <a:pt x="20118" y="32394"/>
                  </a:cubicBezTo>
                  <a:cubicBezTo>
                    <a:pt x="20160" y="32394"/>
                    <a:pt x="20277" y="32374"/>
                    <a:pt x="20292" y="32374"/>
                  </a:cubicBezTo>
                  <a:cubicBezTo>
                    <a:pt x="20361" y="32374"/>
                    <a:pt x="20429" y="32351"/>
                    <a:pt x="20475" y="32328"/>
                  </a:cubicBezTo>
                  <a:cubicBezTo>
                    <a:pt x="20612" y="32305"/>
                    <a:pt x="20749" y="32282"/>
                    <a:pt x="20909" y="32237"/>
                  </a:cubicBezTo>
                  <a:cubicBezTo>
                    <a:pt x="21183" y="32168"/>
                    <a:pt x="21456" y="32100"/>
                    <a:pt x="21730" y="32008"/>
                  </a:cubicBezTo>
                  <a:cubicBezTo>
                    <a:pt x="25930" y="30707"/>
                    <a:pt x="29537" y="27672"/>
                    <a:pt x="31522" y="23746"/>
                  </a:cubicBezTo>
                  <a:cubicBezTo>
                    <a:pt x="32663" y="21465"/>
                    <a:pt x="33256" y="18933"/>
                    <a:pt x="33280" y="16356"/>
                  </a:cubicBezTo>
                  <a:lnTo>
                    <a:pt x="33280" y="16356"/>
                  </a:lnTo>
                  <a:cubicBezTo>
                    <a:pt x="33280" y="16354"/>
                    <a:pt x="33280" y="16352"/>
                    <a:pt x="33280" y="16350"/>
                  </a:cubicBezTo>
                  <a:lnTo>
                    <a:pt x="33280" y="16350"/>
                  </a:lnTo>
                  <a:cubicBezTo>
                    <a:pt x="33280" y="16350"/>
                    <a:pt x="33280" y="16350"/>
                    <a:pt x="33280" y="16350"/>
                  </a:cubicBezTo>
                  <a:cubicBezTo>
                    <a:pt x="33280" y="16349"/>
                    <a:pt x="33280" y="16349"/>
                    <a:pt x="33280" y="16348"/>
                  </a:cubicBezTo>
                  <a:lnTo>
                    <a:pt x="33280" y="16348"/>
                  </a:lnTo>
                  <a:cubicBezTo>
                    <a:pt x="33256" y="10756"/>
                    <a:pt x="30358" y="5485"/>
                    <a:pt x="25611" y="2495"/>
                  </a:cubicBezTo>
                  <a:cubicBezTo>
                    <a:pt x="22988" y="835"/>
                    <a:pt x="19942" y="0"/>
                    <a:pt x="16895" y="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737;p29">
              <a:extLst>
                <a:ext uri="{FF2B5EF4-FFF2-40B4-BE49-F238E27FC236}">
                  <a16:creationId xmlns:a16="http://schemas.microsoft.com/office/drawing/2014/main" id="{C5731ABB-84FE-4897-915C-A27D566D683A}"/>
                </a:ext>
              </a:extLst>
            </p:cNvPr>
            <p:cNvSpPr txBox="1"/>
            <p:nvPr/>
          </p:nvSpPr>
          <p:spPr>
            <a:xfrm>
              <a:off x="2184172" y="3156437"/>
              <a:ext cx="14472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Calibiri"/>
                  <a:ea typeface="Fira Sans"/>
                  <a:cs typeface="Fira Sans"/>
                  <a:sym typeface="Fira Sans"/>
                </a:rPr>
                <a:t>Enter your text</a:t>
              </a:r>
              <a:endParaRPr sz="1800" dirty="0">
                <a:solidFill>
                  <a:srgbClr val="000000"/>
                </a:solidFill>
                <a:latin typeface="Calibiri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" name="Google Shape;744;p29">
            <a:extLst>
              <a:ext uri="{FF2B5EF4-FFF2-40B4-BE49-F238E27FC236}">
                <a16:creationId xmlns:a16="http://schemas.microsoft.com/office/drawing/2014/main" id="{CA62CB24-4F5E-419E-A39E-84160B8EDBE4}"/>
              </a:ext>
            </a:extLst>
          </p:cNvPr>
          <p:cNvGrpSpPr/>
          <p:nvPr/>
        </p:nvGrpSpPr>
        <p:grpSpPr>
          <a:xfrm>
            <a:off x="565580" y="1192351"/>
            <a:ext cx="1447200" cy="2212694"/>
            <a:chOff x="671906" y="1284638"/>
            <a:chExt cx="1447200" cy="2212694"/>
          </a:xfrm>
        </p:grpSpPr>
        <p:sp>
          <p:nvSpPr>
            <p:cNvPr id="40" name="Google Shape;745;p29">
              <a:extLst>
                <a:ext uri="{FF2B5EF4-FFF2-40B4-BE49-F238E27FC236}">
                  <a16:creationId xmlns:a16="http://schemas.microsoft.com/office/drawing/2014/main" id="{B7DE5D7E-916E-4D02-AFFC-9D4C3AF8B15D}"/>
                </a:ext>
              </a:extLst>
            </p:cNvPr>
            <p:cNvSpPr/>
            <p:nvPr/>
          </p:nvSpPr>
          <p:spPr>
            <a:xfrm>
              <a:off x="872879" y="1284638"/>
              <a:ext cx="1008218" cy="1131518"/>
            </a:xfrm>
            <a:custGeom>
              <a:avLst/>
              <a:gdLst/>
              <a:ahLst/>
              <a:cxnLst/>
              <a:rect l="l" t="t" r="r" b="b"/>
              <a:pathLst>
                <a:path w="33280" h="37350" extrusionOk="0">
                  <a:moveTo>
                    <a:pt x="13627" y="32328"/>
                  </a:moveTo>
                  <a:lnTo>
                    <a:pt x="13627" y="32328"/>
                  </a:lnTo>
                  <a:cubicBezTo>
                    <a:pt x="13635" y="32332"/>
                    <a:pt x="13643" y="32338"/>
                    <a:pt x="13649" y="32344"/>
                  </a:cubicBezTo>
                  <a:lnTo>
                    <a:pt x="13649" y="32344"/>
                  </a:lnTo>
                  <a:cubicBezTo>
                    <a:pt x="13643" y="32339"/>
                    <a:pt x="13636" y="32334"/>
                    <a:pt x="13627" y="32328"/>
                  </a:cubicBezTo>
                  <a:close/>
                  <a:moveTo>
                    <a:pt x="20155" y="32351"/>
                  </a:moveTo>
                  <a:cubicBezTo>
                    <a:pt x="20161" y="32351"/>
                    <a:pt x="20155" y="32362"/>
                    <a:pt x="20133" y="32374"/>
                  </a:cubicBezTo>
                  <a:cubicBezTo>
                    <a:pt x="20129" y="32375"/>
                    <a:pt x="20126" y="32376"/>
                    <a:pt x="20124" y="32377"/>
                  </a:cubicBezTo>
                  <a:lnTo>
                    <a:pt x="20124" y="32377"/>
                  </a:lnTo>
                  <a:cubicBezTo>
                    <a:pt x="20139" y="32358"/>
                    <a:pt x="20151" y="32351"/>
                    <a:pt x="20155" y="32351"/>
                  </a:cubicBezTo>
                  <a:close/>
                  <a:moveTo>
                    <a:pt x="16942" y="530"/>
                  </a:moveTo>
                  <a:cubicBezTo>
                    <a:pt x="19161" y="530"/>
                    <a:pt x="21385" y="989"/>
                    <a:pt x="23442" y="1925"/>
                  </a:cubicBezTo>
                  <a:cubicBezTo>
                    <a:pt x="28350" y="4162"/>
                    <a:pt x="31910" y="8886"/>
                    <a:pt x="32618" y="14273"/>
                  </a:cubicBezTo>
                  <a:cubicBezTo>
                    <a:pt x="32709" y="14958"/>
                    <a:pt x="32732" y="15666"/>
                    <a:pt x="32732" y="16350"/>
                  </a:cubicBezTo>
                  <a:cubicBezTo>
                    <a:pt x="32732" y="20870"/>
                    <a:pt x="30792" y="25207"/>
                    <a:pt x="27414" y="28197"/>
                  </a:cubicBezTo>
                  <a:cubicBezTo>
                    <a:pt x="25748" y="29680"/>
                    <a:pt x="23762" y="30822"/>
                    <a:pt x="21639" y="31484"/>
                  </a:cubicBezTo>
                  <a:cubicBezTo>
                    <a:pt x="21114" y="31643"/>
                    <a:pt x="20589" y="31780"/>
                    <a:pt x="20041" y="31894"/>
                  </a:cubicBezTo>
                  <a:cubicBezTo>
                    <a:pt x="19813" y="31940"/>
                    <a:pt x="19745" y="31986"/>
                    <a:pt x="19630" y="32168"/>
                  </a:cubicBezTo>
                  <a:cubicBezTo>
                    <a:pt x="19334" y="32625"/>
                    <a:pt x="19037" y="33104"/>
                    <a:pt x="18740" y="33583"/>
                  </a:cubicBezTo>
                  <a:cubicBezTo>
                    <a:pt x="18130" y="34580"/>
                    <a:pt x="17520" y="35576"/>
                    <a:pt x="16894" y="36573"/>
                  </a:cubicBezTo>
                  <a:lnTo>
                    <a:pt x="16894" y="36573"/>
                  </a:lnTo>
                  <a:cubicBezTo>
                    <a:pt x="16193" y="35436"/>
                    <a:pt x="15490" y="34283"/>
                    <a:pt x="14769" y="33150"/>
                  </a:cubicBezTo>
                  <a:cubicBezTo>
                    <a:pt x="14540" y="32785"/>
                    <a:pt x="14266" y="32008"/>
                    <a:pt x="13810" y="31894"/>
                  </a:cubicBezTo>
                  <a:cubicBezTo>
                    <a:pt x="12463" y="31575"/>
                    <a:pt x="11162" y="31210"/>
                    <a:pt x="9930" y="30593"/>
                  </a:cubicBezTo>
                  <a:cubicBezTo>
                    <a:pt x="4908" y="28128"/>
                    <a:pt x="1484" y="23084"/>
                    <a:pt x="1096" y="17514"/>
                  </a:cubicBezTo>
                  <a:cubicBezTo>
                    <a:pt x="708" y="12014"/>
                    <a:pt x="3265" y="6581"/>
                    <a:pt x="7761" y="3408"/>
                  </a:cubicBezTo>
                  <a:cubicBezTo>
                    <a:pt x="10459" y="1511"/>
                    <a:pt x="13696" y="530"/>
                    <a:pt x="16942" y="530"/>
                  </a:cubicBezTo>
                  <a:close/>
                  <a:moveTo>
                    <a:pt x="16904" y="0"/>
                  </a:moveTo>
                  <a:cubicBezTo>
                    <a:pt x="14384" y="0"/>
                    <a:pt x="11859" y="572"/>
                    <a:pt x="9564" y="1719"/>
                  </a:cubicBezTo>
                  <a:cubicBezTo>
                    <a:pt x="4611" y="4184"/>
                    <a:pt x="1210" y="9138"/>
                    <a:pt x="617" y="14638"/>
                  </a:cubicBezTo>
                  <a:cubicBezTo>
                    <a:pt x="1" y="20322"/>
                    <a:pt x="2489" y="26005"/>
                    <a:pt x="7054" y="29452"/>
                  </a:cubicBezTo>
                  <a:cubicBezTo>
                    <a:pt x="8172" y="30297"/>
                    <a:pt x="9405" y="30981"/>
                    <a:pt x="10706" y="31529"/>
                  </a:cubicBezTo>
                  <a:cubicBezTo>
                    <a:pt x="11368" y="31780"/>
                    <a:pt x="12030" y="32008"/>
                    <a:pt x="12714" y="32191"/>
                  </a:cubicBezTo>
                  <a:cubicBezTo>
                    <a:pt x="12897" y="32237"/>
                    <a:pt x="13080" y="32282"/>
                    <a:pt x="13262" y="32328"/>
                  </a:cubicBezTo>
                  <a:cubicBezTo>
                    <a:pt x="13277" y="32328"/>
                    <a:pt x="13526" y="32389"/>
                    <a:pt x="13629" y="32389"/>
                  </a:cubicBezTo>
                  <a:cubicBezTo>
                    <a:pt x="13656" y="32389"/>
                    <a:pt x="13673" y="32385"/>
                    <a:pt x="13673" y="32374"/>
                  </a:cubicBezTo>
                  <a:lnTo>
                    <a:pt x="13673" y="32374"/>
                  </a:lnTo>
                  <a:cubicBezTo>
                    <a:pt x="13692" y="32403"/>
                    <a:pt x="13705" y="32438"/>
                    <a:pt x="13719" y="32465"/>
                  </a:cubicBezTo>
                  <a:cubicBezTo>
                    <a:pt x="14677" y="33880"/>
                    <a:pt x="15522" y="35364"/>
                    <a:pt x="16412" y="36802"/>
                  </a:cubicBezTo>
                  <a:cubicBezTo>
                    <a:pt x="16503" y="36939"/>
                    <a:pt x="16572" y="37076"/>
                    <a:pt x="16663" y="37213"/>
                  </a:cubicBezTo>
                  <a:cubicBezTo>
                    <a:pt x="16720" y="37304"/>
                    <a:pt x="16811" y="37350"/>
                    <a:pt x="16900" y="37350"/>
                  </a:cubicBezTo>
                  <a:cubicBezTo>
                    <a:pt x="16988" y="37350"/>
                    <a:pt x="17074" y="37304"/>
                    <a:pt x="17120" y="37213"/>
                  </a:cubicBezTo>
                  <a:cubicBezTo>
                    <a:pt x="17736" y="36231"/>
                    <a:pt x="18352" y="35227"/>
                    <a:pt x="18968" y="34245"/>
                  </a:cubicBezTo>
                  <a:cubicBezTo>
                    <a:pt x="19311" y="33698"/>
                    <a:pt x="19653" y="33150"/>
                    <a:pt x="19973" y="32602"/>
                  </a:cubicBezTo>
                  <a:cubicBezTo>
                    <a:pt x="20018" y="32533"/>
                    <a:pt x="20064" y="32465"/>
                    <a:pt x="20110" y="32397"/>
                  </a:cubicBezTo>
                  <a:cubicBezTo>
                    <a:pt x="20110" y="32396"/>
                    <a:pt x="20111" y="32395"/>
                    <a:pt x="20112" y="32394"/>
                  </a:cubicBezTo>
                  <a:lnTo>
                    <a:pt x="20112" y="32394"/>
                  </a:lnTo>
                  <a:cubicBezTo>
                    <a:pt x="20113" y="32394"/>
                    <a:pt x="20116" y="32394"/>
                    <a:pt x="20118" y="32394"/>
                  </a:cubicBezTo>
                  <a:cubicBezTo>
                    <a:pt x="20160" y="32394"/>
                    <a:pt x="20277" y="32374"/>
                    <a:pt x="20292" y="32374"/>
                  </a:cubicBezTo>
                  <a:cubicBezTo>
                    <a:pt x="20361" y="32374"/>
                    <a:pt x="20429" y="32351"/>
                    <a:pt x="20475" y="32328"/>
                  </a:cubicBezTo>
                  <a:cubicBezTo>
                    <a:pt x="20635" y="32305"/>
                    <a:pt x="20772" y="32282"/>
                    <a:pt x="20909" y="32237"/>
                  </a:cubicBezTo>
                  <a:cubicBezTo>
                    <a:pt x="21183" y="32168"/>
                    <a:pt x="21456" y="32100"/>
                    <a:pt x="21730" y="32008"/>
                  </a:cubicBezTo>
                  <a:cubicBezTo>
                    <a:pt x="25953" y="30707"/>
                    <a:pt x="29537" y="27672"/>
                    <a:pt x="31522" y="23746"/>
                  </a:cubicBezTo>
                  <a:cubicBezTo>
                    <a:pt x="32686" y="21465"/>
                    <a:pt x="33256" y="18933"/>
                    <a:pt x="33280" y="16356"/>
                  </a:cubicBezTo>
                  <a:lnTo>
                    <a:pt x="33280" y="16356"/>
                  </a:lnTo>
                  <a:cubicBezTo>
                    <a:pt x="33280" y="16354"/>
                    <a:pt x="33280" y="16352"/>
                    <a:pt x="33280" y="16350"/>
                  </a:cubicBezTo>
                  <a:lnTo>
                    <a:pt x="33280" y="16350"/>
                  </a:lnTo>
                  <a:cubicBezTo>
                    <a:pt x="33280" y="16350"/>
                    <a:pt x="33280" y="16350"/>
                    <a:pt x="33280" y="16350"/>
                  </a:cubicBezTo>
                  <a:cubicBezTo>
                    <a:pt x="33280" y="16349"/>
                    <a:pt x="33280" y="16349"/>
                    <a:pt x="33280" y="16348"/>
                  </a:cubicBezTo>
                  <a:lnTo>
                    <a:pt x="33280" y="16348"/>
                  </a:lnTo>
                  <a:cubicBezTo>
                    <a:pt x="33256" y="10756"/>
                    <a:pt x="30358" y="5485"/>
                    <a:pt x="25611" y="2495"/>
                  </a:cubicBezTo>
                  <a:cubicBezTo>
                    <a:pt x="22988" y="835"/>
                    <a:pt x="19949" y="0"/>
                    <a:pt x="16904" y="0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47;p29">
              <a:extLst>
                <a:ext uri="{FF2B5EF4-FFF2-40B4-BE49-F238E27FC236}">
                  <a16:creationId xmlns:a16="http://schemas.microsoft.com/office/drawing/2014/main" id="{6C4C3A3E-1779-4792-9351-F6AA4A458D53}"/>
                </a:ext>
              </a:extLst>
            </p:cNvPr>
            <p:cNvSpPr txBox="1"/>
            <p:nvPr/>
          </p:nvSpPr>
          <p:spPr>
            <a:xfrm>
              <a:off x="671906" y="3005708"/>
              <a:ext cx="1447200" cy="49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Enter your text</a:t>
              </a:r>
              <a:endParaRPr sz="1800" dirty="0">
                <a:solidFill>
                  <a:srgbClr val="000000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</p:grpSp>
      <p:grpSp>
        <p:nvGrpSpPr>
          <p:cNvPr id="46" name="Google Shape;751;p29">
            <a:extLst>
              <a:ext uri="{FF2B5EF4-FFF2-40B4-BE49-F238E27FC236}">
                <a16:creationId xmlns:a16="http://schemas.microsoft.com/office/drawing/2014/main" id="{188C4D7D-3BF9-4BF4-88A3-54621169E98C}"/>
              </a:ext>
            </a:extLst>
          </p:cNvPr>
          <p:cNvGrpSpPr/>
          <p:nvPr/>
        </p:nvGrpSpPr>
        <p:grpSpPr>
          <a:xfrm>
            <a:off x="6974730" y="1193485"/>
            <a:ext cx="1476900" cy="2479021"/>
            <a:chOff x="7081056" y="1285772"/>
            <a:chExt cx="1476900" cy="2479021"/>
          </a:xfrm>
        </p:grpSpPr>
        <p:sp>
          <p:nvSpPr>
            <p:cNvPr id="47" name="Google Shape;752;p29">
              <a:extLst>
                <a:ext uri="{FF2B5EF4-FFF2-40B4-BE49-F238E27FC236}">
                  <a16:creationId xmlns:a16="http://schemas.microsoft.com/office/drawing/2014/main" id="{E8D33D5C-5126-42C8-91BC-A58534A05D78}"/>
                </a:ext>
              </a:extLst>
            </p:cNvPr>
            <p:cNvSpPr/>
            <p:nvPr/>
          </p:nvSpPr>
          <p:spPr>
            <a:xfrm>
              <a:off x="7326122" y="1285772"/>
              <a:ext cx="986769" cy="1131336"/>
            </a:xfrm>
            <a:custGeom>
              <a:avLst/>
              <a:gdLst/>
              <a:ahLst/>
              <a:cxnLst/>
              <a:rect l="l" t="t" r="r" b="b"/>
              <a:pathLst>
                <a:path w="32572" h="37344" extrusionOk="0">
                  <a:moveTo>
                    <a:pt x="16297" y="343"/>
                  </a:moveTo>
                  <a:cubicBezTo>
                    <a:pt x="25062" y="343"/>
                    <a:pt x="32229" y="7510"/>
                    <a:pt x="32229" y="16275"/>
                  </a:cubicBezTo>
                  <a:cubicBezTo>
                    <a:pt x="32229" y="23922"/>
                    <a:pt x="26774" y="30495"/>
                    <a:pt x="19287" y="31933"/>
                  </a:cubicBezTo>
                  <a:lnTo>
                    <a:pt x="19219" y="31956"/>
                  </a:lnTo>
                  <a:lnTo>
                    <a:pt x="16297" y="36658"/>
                  </a:lnTo>
                  <a:lnTo>
                    <a:pt x="13353" y="31956"/>
                  </a:lnTo>
                  <a:lnTo>
                    <a:pt x="13284" y="31933"/>
                  </a:lnTo>
                  <a:cubicBezTo>
                    <a:pt x="5798" y="30495"/>
                    <a:pt x="342" y="23922"/>
                    <a:pt x="342" y="16275"/>
                  </a:cubicBezTo>
                  <a:cubicBezTo>
                    <a:pt x="342" y="7510"/>
                    <a:pt x="7510" y="343"/>
                    <a:pt x="16297" y="343"/>
                  </a:cubicBezTo>
                  <a:close/>
                  <a:moveTo>
                    <a:pt x="16297" y="1"/>
                  </a:moveTo>
                  <a:cubicBezTo>
                    <a:pt x="7304" y="1"/>
                    <a:pt x="0" y="7305"/>
                    <a:pt x="0" y="16275"/>
                  </a:cubicBezTo>
                  <a:cubicBezTo>
                    <a:pt x="0" y="24059"/>
                    <a:pt x="5524" y="30769"/>
                    <a:pt x="13147" y="32276"/>
                  </a:cubicBezTo>
                  <a:lnTo>
                    <a:pt x="16297" y="37343"/>
                  </a:lnTo>
                  <a:lnTo>
                    <a:pt x="19424" y="32276"/>
                  </a:lnTo>
                  <a:cubicBezTo>
                    <a:pt x="27048" y="30769"/>
                    <a:pt x="32572" y="24059"/>
                    <a:pt x="32572" y="16275"/>
                  </a:cubicBezTo>
                  <a:cubicBezTo>
                    <a:pt x="32572" y="7305"/>
                    <a:pt x="25268" y="1"/>
                    <a:pt x="16297" y="1"/>
                  </a:cubicBez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54;p29">
              <a:extLst>
                <a:ext uri="{FF2B5EF4-FFF2-40B4-BE49-F238E27FC236}">
                  <a16:creationId xmlns:a16="http://schemas.microsoft.com/office/drawing/2014/main" id="{2A9BFBAE-DCA7-4EF6-B326-F0AAFA647046}"/>
                </a:ext>
              </a:extLst>
            </p:cNvPr>
            <p:cNvSpPr txBox="1"/>
            <p:nvPr/>
          </p:nvSpPr>
          <p:spPr>
            <a:xfrm>
              <a:off x="7081056" y="2937780"/>
              <a:ext cx="1476900" cy="827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Enter your text</a:t>
              </a:r>
              <a:endParaRPr sz="1800" dirty="0">
                <a:solidFill>
                  <a:srgbClr val="000000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</p:grpSp>
      <p:grpSp>
        <p:nvGrpSpPr>
          <p:cNvPr id="51" name="Google Shape;756;p29">
            <a:extLst>
              <a:ext uri="{FF2B5EF4-FFF2-40B4-BE49-F238E27FC236}">
                <a16:creationId xmlns:a16="http://schemas.microsoft.com/office/drawing/2014/main" id="{E8A5644B-2783-4793-83D7-032641A88680}"/>
              </a:ext>
            </a:extLst>
          </p:cNvPr>
          <p:cNvGrpSpPr/>
          <p:nvPr/>
        </p:nvGrpSpPr>
        <p:grpSpPr>
          <a:xfrm>
            <a:off x="5357633" y="1194623"/>
            <a:ext cx="1476900" cy="2184077"/>
            <a:chOff x="5463959" y="1286910"/>
            <a:chExt cx="1476900" cy="2184077"/>
          </a:xfrm>
        </p:grpSpPr>
        <p:sp>
          <p:nvSpPr>
            <p:cNvPr id="52" name="Google Shape;757;p29">
              <a:extLst>
                <a:ext uri="{FF2B5EF4-FFF2-40B4-BE49-F238E27FC236}">
                  <a16:creationId xmlns:a16="http://schemas.microsoft.com/office/drawing/2014/main" id="{22D49CFF-4542-4819-A4B6-A86DA207AFB4}"/>
                </a:ext>
              </a:extLst>
            </p:cNvPr>
            <p:cNvSpPr/>
            <p:nvPr/>
          </p:nvSpPr>
          <p:spPr>
            <a:xfrm>
              <a:off x="5708661" y="1286910"/>
              <a:ext cx="987496" cy="1131336"/>
            </a:xfrm>
            <a:custGeom>
              <a:avLst/>
              <a:gdLst/>
              <a:ahLst/>
              <a:cxnLst/>
              <a:rect l="l" t="t" r="r" b="b"/>
              <a:pathLst>
                <a:path w="32596" h="37344" extrusionOk="0">
                  <a:moveTo>
                    <a:pt x="16298" y="343"/>
                  </a:moveTo>
                  <a:cubicBezTo>
                    <a:pt x="25086" y="343"/>
                    <a:pt x="32230" y="7510"/>
                    <a:pt x="32230" y="16275"/>
                  </a:cubicBezTo>
                  <a:cubicBezTo>
                    <a:pt x="32230" y="23922"/>
                    <a:pt x="26798" y="30495"/>
                    <a:pt x="19288" y="31933"/>
                  </a:cubicBezTo>
                  <a:lnTo>
                    <a:pt x="19220" y="31956"/>
                  </a:lnTo>
                  <a:lnTo>
                    <a:pt x="16298" y="36658"/>
                  </a:lnTo>
                  <a:lnTo>
                    <a:pt x="13376" y="31956"/>
                  </a:lnTo>
                  <a:lnTo>
                    <a:pt x="13308" y="31933"/>
                  </a:lnTo>
                  <a:cubicBezTo>
                    <a:pt x="5798" y="30495"/>
                    <a:pt x="366" y="23922"/>
                    <a:pt x="366" y="16275"/>
                  </a:cubicBezTo>
                  <a:cubicBezTo>
                    <a:pt x="366" y="7510"/>
                    <a:pt x="7510" y="343"/>
                    <a:pt x="16298" y="343"/>
                  </a:cubicBezTo>
                  <a:close/>
                  <a:moveTo>
                    <a:pt x="16298" y="1"/>
                  </a:moveTo>
                  <a:cubicBezTo>
                    <a:pt x="7305" y="1"/>
                    <a:pt x="1" y="7305"/>
                    <a:pt x="1" y="16275"/>
                  </a:cubicBezTo>
                  <a:cubicBezTo>
                    <a:pt x="1" y="24059"/>
                    <a:pt x="5524" y="30769"/>
                    <a:pt x="13148" y="32276"/>
                  </a:cubicBezTo>
                  <a:lnTo>
                    <a:pt x="16298" y="37343"/>
                  </a:lnTo>
                  <a:lnTo>
                    <a:pt x="19448" y="32276"/>
                  </a:lnTo>
                  <a:cubicBezTo>
                    <a:pt x="27071" y="30769"/>
                    <a:pt x="32595" y="24059"/>
                    <a:pt x="32595" y="16275"/>
                  </a:cubicBezTo>
                  <a:cubicBezTo>
                    <a:pt x="32595" y="7305"/>
                    <a:pt x="25268" y="1"/>
                    <a:pt x="16298" y="1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59;p29">
              <a:extLst>
                <a:ext uri="{FF2B5EF4-FFF2-40B4-BE49-F238E27FC236}">
                  <a16:creationId xmlns:a16="http://schemas.microsoft.com/office/drawing/2014/main" id="{8BAD2DAC-4564-4026-B3C7-D9565A8E63CF}"/>
                </a:ext>
              </a:extLst>
            </p:cNvPr>
            <p:cNvSpPr txBox="1"/>
            <p:nvPr/>
          </p:nvSpPr>
          <p:spPr>
            <a:xfrm>
              <a:off x="5463959" y="3231587"/>
              <a:ext cx="14769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Enter your text</a:t>
              </a:r>
              <a:endParaRPr sz="1800" dirty="0">
                <a:solidFill>
                  <a:srgbClr val="000000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B16C2A-6F67-4E46-8D37-D7EB4D8C99A0}"/>
              </a:ext>
            </a:extLst>
          </p:cNvPr>
          <p:cNvSpPr txBox="1"/>
          <p:nvPr/>
        </p:nvSpPr>
        <p:spPr>
          <a:xfrm>
            <a:off x="1709135" y="340242"/>
            <a:ext cx="593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PROTOTYPE</a:t>
            </a:r>
          </a:p>
        </p:txBody>
      </p:sp>
      <p:pic>
        <p:nvPicPr>
          <p:cNvPr id="1026" name="Picture 2" descr="Website icon">
            <a:extLst>
              <a:ext uri="{FF2B5EF4-FFF2-40B4-BE49-F238E27FC236}">
                <a16:creationId xmlns:a16="http://schemas.microsoft.com/office/drawing/2014/main" id="{8F2C8171-289C-41CF-ABEE-E00770BD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0" y="1294863"/>
            <a:ext cx="778704" cy="77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olunteering icon">
            <a:extLst>
              <a:ext uri="{FF2B5EF4-FFF2-40B4-BE49-F238E27FC236}">
                <a16:creationId xmlns:a16="http://schemas.microsoft.com/office/drawing/2014/main" id="{B390D87E-AD43-42E1-B219-5C346219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97" y="1398818"/>
            <a:ext cx="536895" cy="53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rvice icon">
            <a:extLst>
              <a:ext uri="{FF2B5EF4-FFF2-40B4-BE49-F238E27FC236}">
                <a16:creationId xmlns:a16="http://schemas.microsoft.com/office/drawing/2014/main" id="{6FBAA6A6-F6BA-4828-94E2-C0772EBE8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02" y="1394982"/>
            <a:ext cx="519155" cy="5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ey icon">
            <a:extLst>
              <a:ext uri="{FF2B5EF4-FFF2-40B4-BE49-F238E27FC236}">
                <a16:creationId xmlns:a16="http://schemas.microsoft.com/office/drawing/2014/main" id="{9BB1F1C2-0558-417E-B1EE-4344A36F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32" y="1470885"/>
            <a:ext cx="506902" cy="50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ntinuous Mode icon">
            <a:extLst>
              <a:ext uri="{FF2B5EF4-FFF2-40B4-BE49-F238E27FC236}">
                <a16:creationId xmlns:a16="http://schemas.microsoft.com/office/drawing/2014/main" id="{EB83E1BA-1833-4B5D-98AA-97F99D838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469" y="1446365"/>
            <a:ext cx="531422" cy="53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C01113D-76D2-4819-ADF5-3AC4C67DB1C6}"/>
              </a:ext>
            </a:extLst>
          </p:cNvPr>
          <p:cNvSpPr txBox="1"/>
          <p:nvPr/>
        </p:nvSpPr>
        <p:spPr>
          <a:xfrm>
            <a:off x="2923164" y="4216543"/>
            <a:ext cx="3059439" cy="52322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TIMELINE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526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32"/>
          <p:cNvGrpSpPr/>
          <p:nvPr/>
        </p:nvGrpSpPr>
        <p:grpSpPr>
          <a:xfrm>
            <a:off x="755475" y="1280725"/>
            <a:ext cx="7633053" cy="2847053"/>
            <a:chOff x="755475" y="1280725"/>
            <a:chExt cx="7633053" cy="2847053"/>
          </a:xfrm>
        </p:grpSpPr>
        <p:sp>
          <p:nvSpPr>
            <p:cNvPr id="877" name="Google Shape;877;p32"/>
            <p:cNvSpPr/>
            <p:nvPr/>
          </p:nvSpPr>
          <p:spPr>
            <a:xfrm>
              <a:off x="789156" y="1280725"/>
              <a:ext cx="7565945" cy="2847053"/>
            </a:xfrm>
            <a:custGeom>
              <a:avLst/>
              <a:gdLst/>
              <a:ahLst/>
              <a:cxnLst/>
              <a:rect l="l" t="t" r="r" b="b"/>
              <a:pathLst>
                <a:path w="245967" h="92557" extrusionOk="0">
                  <a:moveTo>
                    <a:pt x="73909" y="0"/>
                  </a:moveTo>
                  <a:lnTo>
                    <a:pt x="73909" y="525"/>
                  </a:lnTo>
                  <a:cubicBezTo>
                    <a:pt x="74434" y="548"/>
                    <a:pt x="74982" y="571"/>
                    <a:pt x="75507" y="617"/>
                  </a:cubicBezTo>
                  <a:lnTo>
                    <a:pt x="75553" y="69"/>
                  </a:lnTo>
                  <a:cubicBezTo>
                    <a:pt x="75005" y="23"/>
                    <a:pt x="74457" y="0"/>
                    <a:pt x="73909" y="0"/>
                  </a:cubicBezTo>
                  <a:close/>
                  <a:moveTo>
                    <a:pt x="171008" y="0"/>
                  </a:moveTo>
                  <a:cubicBezTo>
                    <a:pt x="170460" y="23"/>
                    <a:pt x="169912" y="46"/>
                    <a:pt x="169365" y="115"/>
                  </a:cubicBezTo>
                  <a:lnTo>
                    <a:pt x="169410" y="640"/>
                  </a:lnTo>
                  <a:cubicBezTo>
                    <a:pt x="169958" y="594"/>
                    <a:pt x="170483" y="548"/>
                    <a:pt x="171031" y="548"/>
                  </a:cubicBezTo>
                  <a:lnTo>
                    <a:pt x="171008" y="0"/>
                  </a:lnTo>
                  <a:close/>
                  <a:moveTo>
                    <a:pt x="172651" y="0"/>
                  </a:moveTo>
                  <a:lnTo>
                    <a:pt x="172629" y="525"/>
                  </a:lnTo>
                  <a:cubicBezTo>
                    <a:pt x="173154" y="548"/>
                    <a:pt x="173701" y="594"/>
                    <a:pt x="174226" y="640"/>
                  </a:cubicBezTo>
                  <a:lnTo>
                    <a:pt x="174272" y="92"/>
                  </a:lnTo>
                  <a:cubicBezTo>
                    <a:pt x="173747" y="46"/>
                    <a:pt x="173199" y="0"/>
                    <a:pt x="172651" y="0"/>
                  </a:cubicBezTo>
                  <a:close/>
                  <a:moveTo>
                    <a:pt x="72266" y="0"/>
                  </a:moveTo>
                  <a:cubicBezTo>
                    <a:pt x="71718" y="23"/>
                    <a:pt x="71170" y="69"/>
                    <a:pt x="70645" y="137"/>
                  </a:cubicBezTo>
                  <a:lnTo>
                    <a:pt x="70691" y="662"/>
                  </a:lnTo>
                  <a:cubicBezTo>
                    <a:pt x="71216" y="617"/>
                    <a:pt x="71764" y="571"/>
                    <a:pt x="72289" y="548"/>
                  </a:cubicBezTo>
                  <a:lnTo>
                    <a:pt x="72266" y="0"/>
                  </a:lnTo>
                  <a:close/>
                  <a:moveTo>
                    <a:pt x="77173" y="274"/>
                  </a:moveTo>
                  <a:lnTo>
                    <a:pt x="77105" y="799"/>
                  </a:lnTo>
                  <a:cubicBezTo>
                    <a:pt x="77630" y="891"/>
                    <a:pt x="78155" y="982"/>
                    <a:pt x="78680" y="1096"/>
                  </a:cubicBezTo>
                  <a:lnTo>
                    <a:pt x="78794" y="571"/>
                  </a:lnTo>
                  <a:cubicBezTo>
                    <a:pt x="78269" y="457"/>
                    <a:pt x="77721" y="366"/>
                    <a:pt x="77173" y="274"/>
                  </a:cubicBezTo>
                  <a:close/>
                  <a:moveTo>
                    <a:pt x="175915" y="297"/>
                  </a:moveTo>
                  <a:lnTo>
                    <a:pt x="175824" y="845"/>
                  </a:lnTo>
                  <a:cubicBezTo>
                    <a:pt x="176349" y="936"/>
                    <a:pt x="176874" y="1028"/>
                    <a:pt x="177399" y="1142"/>
                  </a:cubicBezTo>
                  <a:lnTo>
                    <a:pt x="177513" y="617"/>
                  </a:lnTo>
                  <a:cubicBezTo>
                    <a:pt x="176988" y="503"/>
                    <a:pt x="176440" y="389"/>
                    <a:pt x="175915" y="297"/>
                  </a:cubicBezTo>
                  <a:close/>
                  <a:moveTo>
                    <a:pt x="167744" y="320"/>
                  </a:moveTo>
                  <a:cubicBezTo>
                    <a:pt x="167196" y="411"/>
                    <a:pt x="166648" y="525"/>
                    <a:pt x="166123" y="662"/>
                  </a:cubicBezTo>
                  <a:lnTo>
                    <a:pt x="166260" y="1187"/>
                  </a:lnTo>
                  <a:cubicBezTo>
                    <a:pt x="166763" y="1050"/>
                    <a:pt x="167310" y="959"/>
                    <a:pt x="167835" y="868"/>
                  </a:cubicBezTo>
                  <a:lnTo>
                    <a:pt x="167744" y="320"/>
                  </a:lnTo>
                  <a:close/>
                  <a:moveTo>
                    <a:pt x="69002" y="366"/>
                  </a:moveTo>
                  <a:cubicBezTo>
                    <a:pt x="68477" y="457"/>
                    <a:pt x="67929" y="571"/>
                    <a:pt x="67404" y="708"/>
                  </a:cubicBezTo>
                  <a:lnTo>
                    <a:pt x="67541" y="1233"/>
                  </a:lnTo>
                  <a:cubicBezTo>
                    <a:pt x="68043" y="1096"/>
                    <a:pt x="68591" y="1005"/>
                    <a:pt x="69116" y="891"/>
                  </a:cubicBezTo>
                  <a:lnTo>
                    <a:pt x="69002" y="366"/>
                  </a:lnTo>
                  <a:close/>
                  <a:moveTo>
                    <a:pt x="80392" y="982"/>
                  </a:moveTo>
                  <a:lnTo>
                    <a:pt x="80232" y="1507"/>
                  </a:lnTo>
                  <a:cubicBezTo>
                    <a:pt x="80757" y="1644"/>
                    <a:pt x="81259" y="1827"/>
                    <a:pt x="81761" y="2009"/>
                  </a:cubicBezTo>
                  <a:lnTo>
                    <a:pt x="81944" y="1507"/>
                  </a:lnTo>
                  <a:cubicBezTo>
                    <a:pt x="81442" y="1302"/>
                    <a:pt x="80917" y="1142"/>
                    <a:pt x="80392" y="982"/>
                  </a:cubicBezTo>
                  <a:close/>
                  <a:moveTo>
                    <a:pt x="179111" y="1050"/>
                  </a:moveTo>
                  <a:lnTo>
                    <a:pt x="178951" y="1575"/>
                  </a:lnTo>
                  <a:cubicBezTo>
                    <a:pt x="179453" y="1712"/>
                    <a:pt x="179978" y="1895"/>
                    <a:pt x="180481" y="2078"/>
                  </a:cubicBezTo>
                  <a:lnTo>
                    <a:pt x="180663" y="1575"/>
                  </a:lnTo>
                  <a:cubicBezTo>
                    <a:pt x="180161" y="1393"/>
                    <a:pt x="179636" y="1210"/>
                    <a:pt x="179111" y="1050"/>
                  </a:cubicBezTo>
                  <a:close/>
                  <a:moveTo>
                    <a:pt x="164548" y="1096"/>
                  </a:moveTo>
                  <a:cubicBezTo>
                    <a:pt x="164024" y="1256"/>
                    <a:pt x="163499" y="1438"/>
                    <a:pt x="162996" y="1621"/>
                  </a:cubicBezTo>
                  <a:lnTo>
                    <a:pt x="163202" y="2123"/>
                  </a:lnTo>
                  <a:cubicBezTo>
                    <a:pt x="163681" y="1941"/>
                    <a:pt x="164206" y="1758"/>
                    <a:pt x="164708" y="1598"/>
                  </a:cubicBezTo>
                  <a:lnTo>
                    <a:pt x="164548" y="1096"/>
                  </a:lnTo>
                  <a:close/>
                  <a:moveTo>
                    <a:pt x="65829" y="1165"/>
                  </a:moveTo>
                  <a:cubicBezTo>
                    <a:pt x="65304" y="1324"/>
                    <a:pt x="64779" y="1507"/>
                    <a:pt x="64277" y="1712"/>
                  </a:cubicBezTo>
                  <a:lnTo>
                    <a:pt x="64482" y="2215"/>
                  </a:lnTo>
                  <a:cubicBezTo>
                    <a:pt x="64984" y="2009"/>
                    <a:pt x="65487" y="1827"/>
                    <a:pt x="65989" y="1667"/>
                  </a:cubicBezTo>
                  <a:lnTo>
                    <a:pt x="65829" y="1165"/>
                  </a:lnTo>
                  <a:close/>
                  <a:moveTo>
                    <a:pt x="83473" y="2123"/>
                  </a:moveTo>
                  <a:lnTo>
                    <a:pt x="83245" y="2603"/>
                  </a:lnTo>
                  <a:cubicBezTo>
                    <a:pt x="83724" y="2831"/>
                    <a:pt x="84226" y="3059"/>
                    <a:pt x="84683" y="3310"/>
                  </a:cubicBezTo>
                  <a:lnTo>
                    <a:pt x="84957" y="2831"/>
                  </a:lnTo>
                  <a:cubicBezTo>
                    <a:pt x="84454" y="2580"/>
                    <a:pt x="83975" y="2329"/>
                    <a:pt x="83473" y="2123"/>
                  </a:cubicBezTo>
                  <a:close/>
                  <a:moveTo>
                    <a:pt x="182192" y="2215"/>
                  </a:moveTo>
                  <a:lnTo>
                    <a:pt x="181964" y="2694"/>
                  </a:lnTo>
                  <a:cubicBezTo>
                    <a:pt x="182444" y="2922"/>
                    <a:pt x="182923" y="3150"/>
                    <a:pt x="183402" y="3424"/>
                  </a:cubicBezTo>
                  <a:lnTo>
                    <a:pt x="183653" y="2945"/>
                  </a:lnTo>
                  <a:cubicBezTo>
                    <a:pt x="183174" y="2671"/>
                    <a:pt x="182672" y="2443"/>
                    <a:pt x="182192" y="2215"/>
                  </a:cubicBezTo>
                  <a:close/>
                  <a:moveTo>
                    <a:pt x="161490" y="2260"/>
                  </a:moveTo>
                  <a:cubicBezTo>
                    <a:pt x="160988" y="2488"/>
                    <a:pt x="160508" y="2740"/>
                    <a:pt x="160029" y="3013"/>
                  </a:cubicBezTo>
                  <a:lnTo>
                    <a:pt x="160280" y="3470"/>
                  </a:lnTo>
                  <a:cubicBezTo>
                    <a:pt x="160759" y="3219"/>
                    <a:pt x="161239" y="2991"/>
                    <a:pt x="161718" y="2762"/>
                  </a:cubicBezTo>
                  <a:lnTo>
                    <a:pt x="161490" y="2260"/>
                  </a:lnTo>
                  <a:close/>
                  <a:moveTo>
                    <a:pt x="62770" y="2352"/>
                  </a:moveTo>
                  <a:cubicBezTo>
                    <a:pt x="62291" y="2603"/>
                    <a:pt x="61789" y="2854"/>
                    <a:pt x="61310" y="3105"/>
                  </a:cubicBezTo>
                  <a:lnTo>
                    <a:pt x="61584" y="3584"/>
                  </a:lnTo>
                  <a:cubicBezTo>
                    <a:pt x="62040" y="3333"/>
                    <a:pt x="62519" y="3082"/>
                    <a:pt x="62999" y="2854"/>
                  </a:cubicBezTo>
                  <a:lnTo>
                    <a:pt x="62770" y="2352"/>
                  </a:lnTo>
                  <a:close/>
                  <a:moveTo>
                    <a:pt x="86372" y="3653"/>
                  </a:moveTo>
                  <a:lnTo>
                    <a:pt x="86098" y="4109"/>
                  </a:lnTo>
                  <a:cubicBezTo>
                    <a:pt x="86554" y="4383"/>
                    <a:pt x="86988" y="4680"/>
                    <a:pt x="87422" y="4999"/>
                  </a:cubicBezTo>
                  <a:lnTo>
                    <a:pt x="87741" y="4566"/>
                  </a:lnTo>
                  <a:cubicBezTo>
                    <a:pt x="87308" y="4246"/>
                    <a:pt x="86828" y="3926"/>
                    <a:pt x="86372" y="3653"/>
                  </a:cubicBezTo>
                  <a:close/>
                  <a:moveTo>
                    <a:pt x="185068" y="3767"/>
                  </a:moveTo>
                  <a:lnTo>
                    <a:pt x="184795" y="4223"/>
                  </a:lnTo>
                  <a:cubicBezTo>
                    <a:pt x="185228" y="4497"/>
                    <a:pt x="185685" y="4817"/>
                    <a:pt x="186118" y="5113"/>
                  </a:cubicBezTo>
                  <a:lnTo>
                    <a:pt x="186438" y="4680"/>
                  </a:lnTo>
                  <a:cubicBezTo>
                    <a:pt x="185981" y="4360"/>
                    <a:pt x="185525" y="4063"/>
                    <a:pt x="185068" y="3767"/>
                  </a:cubicBezTo>
                  <a:close/>
                  <a:moveTo>
                    <a:pt x="158614" y="3835"/>
                  </a:moveTo>
                  <a:cubicBezTo>
                    <a:pt x="158157" y="4132"/>
                    <a:pt x="157701" y="4451"/>
                    <a:pt x="157244" y="4771"/>
                  </a:cubicBezTo>
                  <a:lnTo>
                    <a:pt x="157564" y="5205"/>
                  </a:lnTo>
                  <a:cubicBezTo>
                    <a:pt x="157998" y="4885"/>
                    <a:pt x="158454" y="4588"/>
                    <a:pt x="158911" y="4292"/>
                  </a:cubicBezTo>
                  <a:lnTo>
                    <a:pt x="158614" y="3835"/>
                  </a:lnTo>
                  <a:close/>
                  <a:moveTo>
                    <a:pt x="59917" y="3949"/>
                  </a:moveTo>
                  <a:cubicBezTo>
                    <a:pt x="59461" y="4246"/>
                    <a:pt x="59004" y="4566"/>
                    <a:pt x="58571" y="4885"/>
                  </a:cubicBezTo>
                  <a:lnTo>
                    <a:pt x="58890" y="5319"/>
                  </a:lnTo>
                  <a:cubicBezTo>
                    <a:pt x="59324" y="4999"/>
                    <a:pt x="59758" y="4703"/>
                    <a:pt x="60214" y="4406"/>
                  </a:cubicBezTo>
                  <a:lnTo>
                    <a:pt x="59917" y="3949"/>
                  </a:lnTo>
                  <a:close/>
                  <a:moveTo>
                    <a:pt x="89042" y="5547"/>
                  </a:moveTo>
                  <a:lnTo>
                    <a:pt x="88700" y="5981"/>
                  </a:lnTo>
                  <a:cubicBezTo>
                    <a:pt x="89111" y="6300"/>
                    <a:pt x="89522" y="6665"/>
                    <a:pt x="89910" y="7031"/>
                  </a:cubicBezTo>
                  <a:lnTo>
                    <a:pt x="90298" y="6620"/>
                  </a:lnTo>
                  <a:cubicBezTo>
                    <a:pt x="89887" y="6255"/>
                    <a:pt x="89476" y="5889"/>
                    <a:pt x="89042" y="5547"/>
                  </a:cubicBezTo>
                  <a:close/>
                  <a:moveTo>
                    <a:pt x="187739" y="5684"/>
                  </a:moveTo>
                  <a:lnTo>
                    <a:pt x="187397" y="6095"/>
                  </a:lnTo>
                  <a:cubicBezTo>
                    <a:pt x="187807" y="6437"/>
                    <a:pt x="188195" y="6802"/>
                    <a:pt x="188584" y="7168"/>
                  </a:cubicBezTo>
                  <a:lnTo>
                    <a:pt x="188972" y="6780"/>
                  </a:lnTo>
                  <a:cubicBezTo>
                    <a:pt x="188561" y="6414"/>
                    <a:pt x="188150" y="6026"/>
                    <a:pt x="187739" y="5684"/>
                  </a:cubicBezTo>
                  <a:close/>
                  <a:moveTo>
                    <a:pt x="155966" y="5775"/>
                  </a:moveTo>
                  <a:cubicBezTo>
                    <a:pt x="155532" y="6140"/>
                    <a:pt x="155122" y="6506"/>
                    <a:pt x="154734" y="6871"/>
                  </a:cubicBezTo>
                  <a:lnTo>
                    <a:pt x="155122" y="7259"/>
                  </a:lnTo>
                  <a:cubicBezTo>
                    <a:pt x="155510" y="6894"/>
                    <a:pt x="155898" y="6529"/>
                    <a:pt x="156309" y="6186"/>
                  </a:cubicBezTo>
                  <a:lnTo>
                    <a:pt x="155966" y="5775"/>
                  </a:lnTo>
                  <a:close/>
                  <a:moveTo>
                    <a:pt x="57292" y="5912"/>
                  </a:moveTo>
                  <a:cubicBezTo>
                    <a:pt x="56859" y="6277"/>
                    <a:pt x="56471" y="6643"/>
                    <a:pt x="56083" y="7031"/>
                  </a:cubicBezTo>
                  <a:lnTo>
                    <a:pt x="56448" y="7419"/>
                  </a:lnTo>
                  <a:cubicBezTo>
                    <a:pt x="56836" y="7031"/>
                    <a:pt x="57224" y="6665"/>
                    <a:pt x="57635" y="6323"/>
                  </a:cubicBezTo>
                  <a:lnTo>
                    <a:pt x="57292" y="5912"/>
                  </a:lnTo>
                  <a:close/>
                  <a:moveTo>
                    <a:pt x="91462" y="7784"/>
                  </a:moveTo>
                  <a:lnTo>
                    <a:pt x="91051" y="8149"/>
                  </a:lnTo>
                  <a:cubicBezTo>
                    <a:pt x="91416" y="8537"/>
                    <a:pt x="91781" y="8948"/>
                    <a:pt x="92124" y="9359"/>
                  </a:cubicBezTo>
                  <a:lnTo>
                    <a:pt x="92535" y="9016"/>
                  </a:lnTo>
                  <a:cubicBezTo>
                    <a:pt x="92192" y="8606"/>
                    <a:pt x="91827" y="8172"/>
                    <a:pt x="91462" y="7784"/>
                  </a:cubicBezTo>
                  <a:close/>
                  <a:moveTo>
                    <a:pt x="190113" y="7944"/>
                  </a:moveTo>
                  <a:lnTo>
                    <a:pt x="189725" y="8309"/>
                  </a:lnTo>
                  <a:cubicBezTo>
                    <a:pt x="190090" y="8697"/>
                    <a:pt x="190432" y="9108"/>
                    <a:pt x="190775" y="9519"/>
                  </a:cubicBezTo>
                  <a:lnTo>
                    <a:pt x="191186" y="9176"/>
                  </a:lnTo>
                  <a:cubicBezTo>
                    <a:pt x="190843" y="8765"/>
                    <a:pt x="190478" y="8355"/>
                    <a:pt x="190113" y="7944"/>
                  </a:cubicBezTo>
                  <a:close/>
                  <a:moveTo>
                    <a:pt x="153592" y="8058"/>
                  </a:moveTo>
                  <a:cubicBezTo>
                    <a:pt x="153227" y="8446"/>
                    <a:pt x="152862" y="8857"/>
                    <a:pt x="152520" y="9290"/>
                  </a:cubicBezTo>
                  <a:lnTo>
                    <a:pt x="152953" y="9633"/>
                  </a:lnTo>
                  <a:cubicBezTo>
                    <a:pt x="153273" y="9222"/>
                    <a:pt x="153638" y="8811"/>
                    <a:pt x="154003" y="8423"/>
                  </a:cubicBezTo>
                  <a:lnTo>
                    <a:pt x="153592" y="8058"/>
                  </a:lnTo>
                  <a:close/>
                  <a:moveTo>
                    <a:pt x="54941" y="8218"/>
                  </a:moveTo>
                  <a:cubicBezTo>
                    <a:pt x="54576" y="8606"/>
                    <a:pt x="54211" y="9039"/>
                    <a:pt x="53869" y="9473"/>
                  </a:cubicBezTo>
                  <a:lnTo>
                    <a:pt x="54302" y="9793"/>
                  </a:lnTo>
                  <a:cubicBezTo>
                    <a:pt x="54622" y="9382"/>
                    <a:pt x="54987" y="8971"/>
                    <a:pt x="55329" y="8560"/>
                  </a:cubicBezTo>
                  <a:lnTo>
                    <a:pt x="54941" y="8218"/>
                  </a:lnTo>
                  <a:close/>
                  <a:moveTo>
                    <a:pt x="93539" y="10318"/>
                  </a:moveTo>
                  <a:lnTo>
                    <a:pt x="93105" y="10637"/>
                  </a:lnTo>
                  <a:cubicBezTo>
                    <a:pt x="93402" y="11071"/>
                    <a:pt x="93722" y="11504"/>
                    <a:pt x="93995" y="11961"/>
                  </a:cubicBezTo>
                  <a:lnTo>
                    <a:pt x="94452" y="11687"/>
                  </a:lnTo>
                  <a:cubicBezTo>
                    <a:pt x="94155" y="11208"/>
                    <a:pt x="93859" y="10751"/>
                    <a:pt x="93539" y="10318"/>
                  </a:cubicBezTo>
                  <a:close/>
                  <a:moveTo>
                    <a:pt x="192190" y="10500"/>
                  </a:moveTo>
                  <a:lnTo>
                    <a:pt x="191733" y="10797"/>
                  </a:lnTo>
                  <a:cubicBezTo>
                    <a:pt x="192053" y="11253"/>
                    <a:pt x="192350" y="11687"/>
                    <a:pt x="192624" y="12144"/>
                  </a:cubicBezTo>
                  <a:lnTo>
                    <a:pt x="193080" y="11870"/>
                  </a:lnTo>
                  <a:cubicBezTo>
                    <a:pt x="192806" y="11390"/>
                    <a:pt x="192487" y="10934"/>
                    <a:pt x="192190" y="10500"/>
                  </a:cubicBezTo>
                  <a:close/>
                  <a:moveTo>
                    <a:pt x="151538" y="10614"/>
                  </a:moveTo>
                  <a:cubicBezTo>
                    <a:pt x="151219" y="11048"/>
                    <a:pt x="150922" y="11527"/>
                    <a:pt x="150648" y="11984"/>
                  </a:cubicBezTo>
                  <a:lnTo>
                    <a:pt x="151104" y="12258"/>
                  </a:lnTo>
                  <a:cubicBezTo>
                    <a:pt x="151378" y="11801"/>
                    <a:pt x="151675" y="11367"/>
                    <a:pt x="151995" y="10911"/>
                  </a:cubicBezTo>
                  <a:lnTo>
                    <a:pt x="151538" y="10614"/>
                  </a:lnTo>
                  <a:close/>
                  <a:moveTo>
                    <a:pt x="52910" y="10797"/>
                  </a:moveTo>
                  <a:cubicBezTo>
                    <a:pt x="52590" y="11231"/>
                    <a:pt x="52294" y="11710"/>
                    <a:pt x="52020" y="12166"/>
                  </a:cubicBezTo>
                  <a:lnTo>
                    <a:pt x="52499" y="12440"/>
                  </a:lnTo>
                  <a:cubicBezTo>
                    <a:pt x="52750" y="11984"/>
                    <a:pt x="53047" y="11527"/>
                    <a:pt x="53344" y="11094"/>
                  </a:cubicBezTo>
                  <a:lnTo>
                    <a:pt x="52910" y="10797"/>
                  </a:lnTo>
                  <a:close/>
                  <a:moveTo>
                    <a:pt x="95274" y="13102"/>
                  </a:moveTo>
                  <a:lnTo>
                    <a:pt x="94794" y="13353"/>
                  </a:lnTo>
                  <a:cubicBezTo>
                    <a:pt x="95045" y="13833"/>
                    <a:pt x="95297" y="14312"/>
                    <a:pt x="95502" y="14791"/>
                  </a:cubicBezTo>
                  <a:lnTo>
                    <a:pt x="96004" y="14563"/>
                  </a:lnTo>
                  <a:cubicBezTo>
                    <a:pt x="95776" y="14084"/>
                    <a:pt x="95525" y="13582"/>
                    <a:pt x="95274" y="13102"/>
                  </a:cubicBezTo>
                  <a:close/>
                  <a:moveTo>
                    <a:pt x="193902" y="13285"/>
                  </a:moveTo>
                  <a:lnTo>
                    <a:pt x="193422" y="13536"/>
                  </a:lnTo>
                  <a:cubicBezTo>
                    <a:pt x="193651" y="14015"/>
                    <a:pt x="193902" y="14495"/>
                    <a:pt x="194107" y="14997"/>
                  </a:cubicBezTo>
                  <a:lnTo>
                    <a:pt x="194609" y="14768"/>
                  </a:lnTo>
                  <a:cubicBezTo>
                    <a:pt x="194381" y="14266"/>
                    <a:pt x="194153" y="13764"/>
                    <a:pt x="193902" y="13285"/>
                  </a:cubicBezTo>
                  <a:close/>
                  <a:moveTo>
                    <a:pt x="149849" y="13422"/>
                  </a:moveTo>
                  <a:cubicBezTo>
                    <a:pt x="149598" y="13901"/>
                    <a:pt x="149347" y="14403"/>
                    <a:pt x="149141" y="14905"/>
                  </a:cubicBezTo>
                  <a:lnTo>
                    <a:pt x="149644" y="15111"/>
                  </a:lnTo>
                  <a:cubicBezTo>
                    <a:pt x="149849" y="14631"/>
                    <a:pt x="150077" y="14129"/>
                    <a:pt x="150328" y="13673"/>
                  </a:cubicBezTo>
                  <a:lnTo>
                    <a:pt x="149849" y="13422"/>
                  </a:lnTo>
                  <a:close/>
                  <a:moveTo>
                    <a:pt x="51221" y="13604"/>
                  </a:moveTo>
                  <a:cubicBezTo>
                    <a:pt x="50993" y="14107"/>
                    <a:pt x="50742" y="14609"/>
                    <a:pt x="50536" y="15111"/>
                  </a:cubicBezTo>
                  <a:lnTo>
                    <a:pt x="51038" y="15316"/>
                  </a:lnTo>
                  <a:cubicBezTo>
                    <a:pt x="51244" y="14814"/>
                    <a:pt x="51472" y="14335"/>
                    <a:pt x="51723" y="13855"/>
                  </a:cubicBezTo>
                  <a:lnTo>
                    <a:pt x="51221" y="13604"/>
                  </a:lnTo>
                  <a:close/>
                  <a:moveTo>
                    <a:pt x="96620" y="16092"/>
                  </a:moveTo>
                  <a:lnTo>
                    <a:pt x="96118" y="16275"/>
                  </a:lnTo>
                  <a:cubicBezTo>
                    <a:pt x="96301" y="16777"/>
                    <a:pt x="96483" y="17279"/>
                    <a:pt x="96643" y="17804"/>
                  </a:cubicBezTo>
                  <a:lnTo>
                    <a:pt x="97145" y="17644"/>
                  </a:lnTo>
                  <a:cubicBezTo>
                    <a:pt x="96986" y="17119"/>
                    <a:pt x="96826" y="16594"/>
                    <a:pt x="96620" y="16092"/>
                  </a:cubicBezTo>
                  <a:close/>
                  <a:moveTo>
                    <a:pt x="195226" y="16298"/>
                  </a:moveTo>
                  <a:lnTo>
                    <a:pt x="194701" y="16480"/>
                  </a:lnTo>
                  <a:cubicBezTo>
                    <a:pt x="194883" y="16960"/>
                    <a:pt x="195066" y="17485"/>
                    <a:pt x="195203" y="18010"/>
                  </a:cubicBezTo>
                  <a:lnTo>
                    <a:pt x="195728" y="17850"/>
                  </a:lnTo>
                  <a:cubicBezTo>
                    <a:pt x="195568" y="17325"/>
                    <a:pt x="195408" y="16800"/>
                    <a:pt x="195226" y="16298"/>
                  </a:cubicBezTo>
                  <a:close/>
                  <a:moveTo>
                    <a:pt x="148525" y="16435"/>
                  </a:moveTo>
                  <a:cubicBezTo>
                    <a:pt x="148343" y="16937"/>
                    <a:pt x="148183" y="17462"/>
                    <a:pt x="148023" y="17987"/>
                  </a:cubicBezTo>
                  <a:lnTo>
                    <a:pt x="148548" y="18147"/>
                  </a:lnTo>
                  <a:cubicBezTo>
                    <a:pt x="148708" y="17622"/>
                    <a:pt x="148867" y="17119"/>
                    <a:pt x="149050" y="16617"/>
                  </a:cubicBezTo>
                  <a:lnTo>
                    <a:pt x="148525" y="16435"/>
                  </a:lnTo>
                  <a:close/>
                  <a:moveTo>
                    <a:pt x="49943" y="16640"/>
                  </a:moveTo>
                  <a:cubicBezTo>
                    <a:pt x="49760" y="17142"/>
                    <a:pt x="49600" y="17667"/>
                    <a:pt x="49463" y="18192"/>
                  </a:cubicBezTo>
                  <a:lnTo>
                    <a:pt x="49988" y="18352"/>
                  </a:lnTo>
                  <a:cubicBezTo>
                    <a:pt x="50125" y="17827"/>
                    <a:pt x="50285" y="17325"/>
                    <a:pt x="50468" y="16823"/>
                  </a:cubicBezTo>
                  <a:lnTo>
                    <a:pt x="49943" y="16640"/>
                  </a:lnTo>
                  <a:close/>
                  <a:moveTo>
                    <a:pt x="97579" y="19219"/>
                  </a:moveTo>
                  <a:lnTo>
                    <a:pt x="97054" y="19356"/>
                  </a:lnTo>
                  <a:cubicBezTo>
                    <a:pt x="97168" y="19858"/>
                    <a:pt x="97259" y="20383"/>
                    <a:pt x="97351" y="20931"/>
                  </a:cubicBezTo>
                  <a:lnTo>
                    <a:pt x="97899" y="20840"/>
                  </a:lnTo>
                  <a:cubicBezTo>
                    <a:pt x="97807" y="20292"/>
                    <a:pt x="97693" y="19744"/>
                    <a:pt x="97579" y="19219"/>
                  </a:cubicBezTo>
                  <a:close/>
                  <a:moveTo>
                    <a:pt x="196139" y="19448"/>
                  </a:moveTo>
                  <a:lnTo>
                    <a:pt x="195614" y="19562"/>
                  </a:lnTo>
                  <a:cubicBezTo>
                    <a:pt x="195728" y="20064"/>
                    <a:pt x="195819" y="20612"/>
                    <a:pt x="195910" y="21137"/>
                  </a:cubicBezTo>
                  <a:lnTo>
                    <a:pt x="196435" y="21045"/>
                  </a:lnTo>
                  <a:cubicBezTo>
                    <a:pt x="196344" y="20520"/>
                    <a:pt x="196253" y="19973"/>
                    <a:pt x="196139" y="19448"/>
                  </a:cubicBezTo>
                  <a:close/>
                  <a:moveTo>
                    <a:pt x="147635" y="19585"/>
                  </a:moveTo>
                  <a:cubicBezTo>
                    <a:pt x="147521" y="20132"/>
                    <a:pt x="147430" y="20657"/>
                    <a:pt x="147338" y="21205"/>
                  </a:cubicBezTo>
                  <a:lnTo>
                    <a:pt x="147886" y="21274"/>
                  </a:lnTo>
                  <a:cubicBezTo>
                    <a:pt x="147954" y="20749"/>
                    <a:pt x="148046" y="20224"/>
                    <a:pt x="148160" y="19699"/>
                  </a:cubicBezTo>
                  <a:lnTo>
                    <a:pt x="147635" y="19585"/>
                  </a:lnTo>
                  <a:close/>
                  <a:moveTo>
                    <a:pt x="49075" y="19790"/>
                  </a:moveTo>
                  <a:cubicBezTo>
                    <a:pt x="48961" y="20338"/>
                    <a:pt x="48870" y="20886"/>
                    <a:pt x="48801" y="21411"/>
                  </a:cubicBezTo>
                  <a:lnTo>
                    <a:pt x="49349" y="21502"/>
                  </a:lnTo>
                  <a:cubicBezTo>
                    <a:pt x="49418" y="20954"/>
                    <a:pt x="49509" y="20429"/>
                    <a:pt x="49600" y="19904"/>
                  </a:cubicBezTo>
                  <a:lnTo>
                    <a:pt x="49075" y="19790"/>
                  </a:lnTo>
                  <a:close/>
                  <a:moveTo>
                    <a:pt x="98104" y="22461"/>
                  </a:moveTo>
                  <a:lnTo>
                    <a:pt x="97556" y="22506"/>
                  </a:lnTo>
                  <a:cubicBezTo>
                    <a:pt x="97602" y="23054"/>
                    <a:pt x="97648" y="23579"/>
                    <a:pt x="97648" y="24127"/>
                  </a:cubicBezTo>
                  <a:lnTo>
                    <a:pt x="98195" y="24104"/>
                  </a:lnTo>
                  <a:cubicBezTo>
                    <a:pt x="98172" y="23556"/>
                    <a:pt x="98150" y="23008"/>
                    <a:pt x="98104" y="22461"/>
                  </a:cubicBezTo>
                  <a:close/>
                  <a:moveTo>
                    <a:pt x="196618" y="22689"/>
                  </a:moveTo>
                  <a:lnTo>
                    <a:pt x="196093" y="22734"/>
                  </a:lnTo>
                  <a:cubicBezTo>
                    <a:pt x="196139" y="23259"/>
                    <a:pt x="196162" y="23807"/>
                    <a:pt x="196162" y="24332"/>
                  </a:cubicBezTo>
                  <a:lnTo>
                    <a:pt x="196709" y="24309"/>
                  </a:lnTo>
                  <a:cubicBezTo>
                    <a:pt x="196709" y="23784"/>
                    <a:pt x="196664" y="23214"/>
                    <a:pt x="196618" y="22689"/>
                  </a:cubicBezTo>
                  <a:close/>
                  <a:moveTo>
                    <a:pt x="147156" y="22826"/>
                  </a:moveTo>
                  <a:cubicBezTo>
                    <a:pt x="147133" y="23374"/>
                    <a:pt x="147087" y="23921"/>
                    <a:pt x="147087" y="24469"/>
                  </a:cubicBezTo>
                  <a:lnTo>
                    <a:pt x="147635" y="24469"/>
                  </a:lnTo>
                  <a:cubicBezTo>
                    <a:pt x="147635" y="23944"/>
                    <a:pt x="147658" y="23396"/>
                    <a:pt x="147703" y="22871"/>
                  </a:cubicBezTo>
                  <a:lnTo>
                    <a:pt x="147156" y="22826"/>
                  </a:lnTo>
                  <a:close/>
                  <a:moveTo>
                    <a:pt x="48642" y="23054"/>
                  </a:moveTo>
                  <a:cubicBezTo>
                    <a:pt x="48596" y="23602"/>
                    <a:pt x="48573" y="24150"/>
                    <a:pt x="48573" y="24697"/>
                  </a:cubicBezTo>
                  <a:lnTo>
                    <a:pt x="49121" y="24697"/>
                  </a:lnTo>
                  <a:cubicBezTo>
                    <a:pt x="49121" y="24150"/>
                    <a:pt x="49144" y="23625"/>
                    <a:pt x="49167" y="23077"/>
                  </a:cubicBezTo>
                  <a:lnTo>
                    <a:pt x="48642" y="23054"/>
                  </a:lnTo>
                  <a:close/>
                  <a:moveTo>
                    <a:pt x="97670" y="25725"/>
                  </a:moveTo>
                  <a:lnTo>
                    <a:pt x="97670" y="27368"/>
                  </a:lnTo>
                  <a:lnTo>
                    <a:pt x="98218" y="27368"/>
                  </a:lnTo>
                  <a:lnTo>
                    <a:pt x="98195" y="25725"/>
                  </a:lnTo>
                  <a:close/>
                  <a:moveTo>
                    <a:pt x="196184" y="25953"/>
                  </a:moveTo>
                  <a:lnTo>
                    <a:pt x="196184" y="27573"/>
                  </a:lnTo>
                  <a:lnTo>
                    <a:pt x="196732" y="27573"/>
                  </a:lnTo>
                  <a:lnTo>
                    <a:pt x="196709" y="25953"/>
                  </a:lnTo>
                  <a:close/>
                  <a:moveTo>
                    <a:pt x="147087" y="26090"/>
                  </a:moveTo>
                  <a:lnTo>
                    <a:pt x="147064" y="27733"/>
                  </a:lnTo>
                  <a:lnTo>
                    <a:pt x="147612" y="27733"/>
                  </a:lnTo>
                  <a:lnTo>
                    <a:pt x="147612" y="26113"/>
                  </a:lnTo>
                  <a:lnTo>
                    <a:pt x="147087" y="26090"/>
                  </a:lnTo>
                  <a:close/>
                  <a:moveTo>
                    <a:pt x="48596" y="26318"/>
                  </a:moveTo>
                  <a:lnTo>
                    <a:pt x="48619" y="27939"/>
                  </a:lnTo>
                  <a:lnTo>
                    <a:pt x="49144" y="27939"/>
                  </a:lnTo>
                  <a:lnTo>
                    <a:pt x="49144" y="26318"/>
                  </a:lnTo>
                  <a:close/>
                  <a:moveTo>
                    <a:pt x="97670" y="28989"/>
                  </a:moveTo>
                  <a:lnTo>
                    <a:pt x="97693" y="30609"/>
                  </a:lnTo>
                  <a:lnTo>
                    <a:pt x="98218" y="30609"/>
                  </a:lnTo>
                  <a:lnTo>
                    <a:pt x="98218" y="28989"/>
                  </a:lnTo>
                  <a:close/>
                  <a:moveTo>
                    <a:pt x="196184" y="29194"/>
                  </a:moveTo>
                  <a:lnTo>
                    <a:pt x="196207" y="30815"/>
                  </a:lnTo>
                  <a:lnTo>
                    <a:pt x="196732" y="30815"/>
                  </a:lnTo>
                  <a:lnTo>
                    <a:pt x="196732" y="29194"/>
                  </a:lnTo>
                  <a:close/>
                  <a:moveTo>
                    <a:pt x="147064" y="29354"/>
                  </a:moveTo>
                  <a:lnTo>
                    <a:pt x="147064" y="30974"/>
                  </a:lnTo>
                  <a:lnTo>
                    <a:pt x="147612" y="30974"/>
                  </a:lnTo>
                  <a:lnTo>
                    <a:pt x="147612" y="29354"/>
                  </a:lnTo>
                  <a:close/>
                  <a:moveTo>
                    <a:pt x="48642" y="29559"/>
                  </a:moveTo>
                  <a:lnTo>
                    <a:pt x="48642" y="31203"/>
                  </a:lnTo>
                  <a:lnTo>
                    <a:pt x="49189" y="31180"/>
                  </a:lnTo>
                  <a:lnTo>
                    <a:pt x="49167" y="29559"/>
                  </a:lnTo>
                  <a:close/>
                  <a:moveTo>
                    <a:pt x="97693" y="32230"/>
                  </a:moveTo>
                  <a:lnTo>
                    <a:pt x="97693" y="33850"/>
                  </a:lnTo>
                  <a:lnTo>
                    <a:pt x="98241" y="33850"/>
                  </a:lnTo>
                  <a:lnTo>
                    <a:pt x="98241" y="32230"/>
                  </a:lnTo>
                  <a:close/>
                  <a:moveTo>
                    <a:pt x="196755" y="32435"/>
                  </a:moveTo>
                  <a:lnTo>
                    <a:pt x="196207" y="32458"/>
                  </a:lnTo>
                  <a:lnTo>
                    <a:pt x="196207" y="34079"/>
                  </a:lnTo>
                  <a:lnTo>
                    <a:pt x="196755" y="34079"/>
                  </a:lnTo>
                  <a:lnTo>
                    <a:pt x="196755" y="32435"/>
                  </a:lnTo>
                  <a:close/>
                  <a:moveTo>
                    <a:pt x="147064" y="32595"/>
                  </a:moveTo>
                  <a:lnTo>
                    <a:pt x="147041" y="34216"/>
                  </a:lnTo>
                  <a:lnTo>
                    <a:pt x="147589" y="34216"/>
                  </a:lnTo>
                  <a:lnTo>
                    <a:pt x="147589" y="32595"/>
                  </a:lnTo>
                  <a:close/>
                  <a:moveTo>
                    <a:pt x="49212" y="32800"/>
                  </a:moveTo>
                  <a:lnTo>
                    <a:pt x="48664" y="32823"/>
                  </a:lnTo>
                  <a:lnTo>
                    <a:pt x="48687" y="34444"/>
                  </a:lnTo>
                  <a:lnTo>
                    <a:pt x="49235" y="34444"/>
                  </a:lnTo>
                  <a:lnTo>
                    <a:pt x="49212" y="32800"/>
                  </a:lnTo>
                  <a:close/>
                  <a:moveTo>
                    <a:pt x="97693" y="35471"/>
                  </a:moveTo>
                  <a:lnTo>
                    <a:pt x="97716" y="37114"/>
                  </a:lnTo>
                  <a:lnTo>
                    <a:pt x="98241" y="37092"/>
                  </a:lnTo>
                  <a:lnTo>
                    <a:pt x="98241" y="35471"/>
                  </a:lnTo>
                  <a:close/>
                  <a:moveTo>
                    <a:pt x="196207" y="35699"/>
                  </a:moveTo>
                  <a:lnTo>
                    <a:pt x="196230" y="37320"/>
                  </a:lnTo>
                  <a:lnTo>
                    <a:pt x="196755" y="37320"/>
                  </a:lnTo>
                  <a:lnTo>
                    <a:pt x="196755" y="35699"/>
                  </a:lnTo>
                  <a:close/>
                  <a:moveTo>
                    <a:pt x="147041" y="35836"/>
                  </a:moveTo>
                  <a:lnTo>
                    <a:pt x="147041" y="37480"/>
                  </a:lnTo>
                  <a:lnTo>
                    <a:pt x="147589" y="37480"/>
                  </a:lnTo>
                  <a:lnTo>
                    <a:pt x="147589" y="35859"/>
                  </a:lnTo>
                  <a:lnTo>
                    <a:pt x="147041" y="35836"/>
                  </a:lnTo>
                  <a:close/>
                  <a:moveTo>
                    <a:pt x="48710" y="36064"/>
                  </a:moveTo>
                  <a:lnTo>
                    <a:pt x="48733" y="37685"/>
                  </a:lnTo>
                  <a:lnTo>
                    <a:pt x="49258" y="37685"/>
                  </a:lnTo>
                  <a:lnTo>
                    <a:pt x="49258" y="36064"/>
                  </a:lnTo>
                  <a:close/>
                  <a:moveTo>
                    <a:pt x="97716" y="38735"/>
                  </a:moveTo>
                  <a:lnTo>
                    <a:pt x="97716" y="40356"/>
                  </a:lnTo>
                  <a:lnTo>
                    <a:pt x="98264" y="40356"/>
                  </a:lnTo>
                  <a:lnTo>
                    <a:pt x="98264" y="38735"/>
                  </a:lnTo>
                  <a:close/>
                  <a:moveTo>
                    <a:pt x="196230" y="38940"/>
                  </a:moveTo>
                  <a:lnTo>
                    <a:pt x="196230" y="40561"/>
                  </a:lnTo>
                  <a:lnTo>
                    <a:pt x="196778" y="40561"/>
                  </a:lnTo>
                  <a:lnTo>
                    <a:pt x="196778" y="38940"/>
                  </a:lnTo>
                  <a:close/>
                  <a:moveTo>
                    <a:pt x="147041" y="39100"/>
                  </a:moveTo>
                  <a:lnTo>
                    <a:pt x="147019" y="40721"/>
                  </a:lnTo>
                  <a:lnTo>
                    <a:pt x="147566" y="40721"/>
                  </a:lnTo>
                  <a:lnTo>
                    <a:pt x="147566" y="39100"/>
                  </a:lnTo>
                  <a:close/>
                  <a:moveTo>
                    <a:pt x="48756" y="39306"/>
                  </a:moveTo>
                  <a:lnTo>
                    <a:pt x="48756" y="40926"/>
                  </a:lnTo>
                  <a:lnTo>
                    <a:pt x="49304" y="40926"/>
                  </a:lnTo>
                  <a:lnTo>
                    <a:pt x="49281" y="39306"/>
                  </a:lnTo>
                  <a:close/>
                  <a:moveTo>
                    <a:pt x="97739" y="41976"/>
                  </a:moveTo>
                  <a:lnTo>
                    <a:pt x="97739" y="43597"/>
                  </a:lnTo>
                  <a:lnTo>
                    <a:pt x="98287" y="43597"/>
                  </a:lnTo>
                  <a:lnTo>
                    <a:pt x="98264" y="41976"/>
                  </a:lnTo>
                  <a:close/>
                  <a:moveTo>
                    <a:pt x="196778" y="42182"/>
                  </a:moveTo>
                  <a:lnTo>
                    <a:pt x="196253" y="42204"/>
                  </a:lnTo>
                  <a:lnTo>
                    <a:pt x="196253" y="43825"/>
                  </a:lnTo>
                  <a:lnTo>
                    <a:pt x="196801" y="43825"/>
                  </a:lnTo>
                  <a:lnTo>
                    <a:pt x="196778" y="42182"/>
                  </a:lnTo>
                  <a:close/>
                  <a:moveTo>
                    <a:pt x="147019" y="42341"/>
                  </a:moveTo>
                  <a:lnTo>
                    <a:pt x="147019" y="43962"/>
                  </a:lnTo>
                  <a:lnTo>
                    <a:pt x="147544" y="43962"/>
                  </a:lnTo>
                  <a:lnTo>
                    <a:pt x="147566" y="42341"/>
                  </a:lnTo>
                  <a:close/>
                  <a:moveTo>
                    <a:pt x="49326" y="42547"/>
                  </a:moveTo>
                  <a:lnTo>
                    <a:pt x="48779" y="42570"/>
                  </a:lnTo>
                  <a:lnTo>
                    <a:pt x="48801" y="44190"/>
                  </a:lnTo>
                  <a:lnTo>
                    <a:pt x="49349" y="44190"/>
                  </a:lnTo>
                  <a:lnTo>
                    <a:pt x="49326" y="42547"/>
                  </a:lnTo>
                  <a:close/>
                  <a:moveTo>
                    <a:pt x="97739" y="45217"/>
                  </a:moveTo>
                  <a:lnTo>
                    <a:pt x="97739" y="46861"/>
                  </a:lnTo>
                  <a:lnTo>
                    <a:pt x="98287" y="46838"/>
                  </a:lnTo>
                  <a:lnTo>
                    <a:pt x="98287" y="45217"/>
                  </a:lnTo>
                  <a:close/>
                  <a:moveTo>
                    <a:pt x="196253" y="45446"/>
                  </a:moveTo>
                  <a:lnTo>
                    <a:pt x="196253" y="47066"/>
                  </a:lnTo>
                  <a:lnTo>
                    <a:pt x="196801" y="47066"/>
                  </a:lnTo>
                  <a:lnTo>
                    <a:pt x="196801" y="45446"/>
                  </a:lnTo>
                  <a:close/>
                  <a:moveTo>
                    <a:pt x="146996" y="45583"/>
                  </a:moveTo>
                  <a:lnTo>
                    <a:pt x="146996" y="47226"/>
                  </a:lnTo>
                  <a:lnTo>
                    <a:pt x="147544" y="47226"/>
                  </a:lnTo>
                  <a:lnTo>
                    <a:pt x="147544" y="45583"/>
                  </a:lnTo>
                  <a:close/>
                  <a:moveTo>
                    <a:pt x="48824" y="45811"/>
                  </a:moveTo>
                  <a:lnTo>
                    <a:pt x="48847" y="47431"/>
                  </a:lnTo>
                  <a:lnTo>
                    <a:pt x="49395" y="47431"/>
                  </a:lnTo>
                  <a:lnTo>
                    <a:pt x="49372" y="45811"/>
                  </a:lnTo>
                  <a:close/>
                  <a:moveTo>
                    <a:pt x="97762" y="48481"/>
                  </a:moveTo>
                  <a:lnTo>
                    <a:pt x="97762" y="50102"/>
                  </a:lnTo>
                  <a:lnTo>
                    <a:pt x="98309" y="50102"/>
                  </a:lnTo>
                  <a:lnTo>
                    <a:pt x="98287" y="48481"/>
                  </a:lnTo>
                  <a:close/>
                  <a:moveTo>
                    <a:pt x="196276" y="48687"/>
                  </a:moveTo>
                  <a:lnTo>
                    <a:pt x="196276" y="50307"/>
                  </a:lnTo>
                  <a:lnTo>
                    <a:pt x="196823" y="50307"/>
                  </a:lnTo>
                  <a:lnTo>
                    <a:pt x="196801" y="48687"/>
                  </a:lnTo>
                  <a:close/>
                  <a:moveTo>
                    <a:pt x="146996" y="48847"/>
                  </a:moveTo>
                  <a:lnTo>
                    <a:pt x="146996" y="50467"/>
                  </a:lnTo>
                  <a:lnTo>
                    <a:pt x="147521" y="50467"/>
                  </a:lnTo>
                  <a:lnTo>
                    <a:pt x="147544" y="48847"/>
                  </a:lnTo>
                  <a:close/>
                  <a:moveTo>
                    <a:pt x="48870" y="49052"/>
                  </a:moveTo>
                  <a:lnTo>
                    <a:pt x="48870" y="50673"/>
                  </a:lnTo>
                  <a:lnTo>
                    <a:pt x="49418" y="50673"/>
                  </a:lnTo>
                  <a:lnTo>
                    <a:pt x="49395" y="49052"/>
                  </a:lnTo>
                  <a:close/>
                  <a:moveTo>
                    <a:pt x="97762" y="51723"/>
                  </a:moveTo>
                  <a:lnTo>
                    <a:pt x="97784" y="53343"/>
                  </a:lnTo>
                  <a:lnTo>
                    <a:pt x="98309" y="53343"/>
                  </a:lnTo>
                  <a:lnTo>
                    <a:pt x="98309" y="51723"/>
                  </a:lnTo>
                  <a:close/>
                  <a:moveTo>
                    <a:pt x="196823" y="51928"/>
                  </a:moveTo>
                  <a:lnTo>
                    <a:pt x="196276" y="51951"/>
                  </a:lnTo>
                  <a:lnTo>
                    <a:pt x="196298" y="53571"/>
                  </a:lnTo>
                  <a:lnTo>
                    <a:pt x="196823" y="53571"/>
                  </a:lnTo>
                  <a:lnTo>
                    <a:pt x="196823" y="51928"/>
                  </a:lnTo>
                  <a:close/>
                  <a:moveTo>
                    <a:pt x="146973" y="52088"/>
                  </a:moveTo>
                  <a:lnTo>
                    <a:pt x="146973" y="53708"/>
                  </a:lnTo>
                  <a:lnTo>
                    <a:pt x="147521" y="53708"/>
                  </a:lnTo>
                  <a:lnTo>
                    <a:pt x="147521" y="52088"/>
                  </a:lnTo>
                  <a:close/>
                  <a:moveTo>
                    <a:pt x="49440" y="52293"/>
                  </a:moveTo>
                  <a:lnTo>
                    <a:pt x="48893" y="52316"/>
                  </a:lnTo>
                  <a:lnTo>
                    <a:pt x="48915" y="53937"/>
                  </a:lnTo>
                  <a:lnTo>
                    <a:pt x="49463" y="53914"/>
                  </a:lnTo>
                  <a:lnTo>
                    <a:pt x="49440" y="52293"/>
                  </a:lnTo>
                  <a:close/>
                  <a:moveTo>
                    <a:pt x="97784" y="54964"/>
                  </a:moveTo>
                  <a:lnTo>
                    <a:pt x="97784" y="56607"/>
                  </a:lnTo>
                  <a:lnTo>
                    <a:pt x="98332" y="56584"/>
                  </a:lnTo>
                  <a:lnTo>
                    <a:pt x="98332" y="54964"/>
                  </a:lnTo>
                  <a:close/>
                  <a:moveTo>
                    <a:pt x="196298" y="55192"/>
                  </a:moveTo>
                  <a:lnTo>
                    <a:pt x="196298" y="56813"/>
                  </a:lnTo>
                  <a:lnTo>
                    <a:pt x="196846" y="56813"/>
                  </a:lnTo>
                  <a:lnTo>
                    <a:pt x="196846" y="55192"/>
                  </a:lnTo>
                  <a:close/>
                  <a:moveTo>
                    <a:pt x="146973" y="55329"/>
                  </a:moveTo>
                  <a:lnTo>
                    <a:pt x="146950" y="56972"/>
                  </a:lnTo>
                  <a:lnTo>
                    <a:pt x="147498" y="56972"/>
                  </a:lnTo>
                  <a:lnTo>
                    <a:pt x="147498" y="55329"/>
                  </a:lnTo>
                  <a:close/>
                  <a:moveTo>
                    <a:pt x="48938" y="55557"/>
                  </a:moveTo>
                  <a:lnTo>
                    <a:pt x="48961" y="57178"/>
                  </a:lnTo>
                  <a:lnTo>
                    <a:pt x="49509" y="57178"/>
                  </a:lnTo>
                  <a:lnTo>
                    <a:pt x="49486" y="55557"/>
                  </a:lnTo>
                  <a:close/>
                  <a:moveTo>
                    <a:pt x="97784" y="58228"/>
                  </a:moveTo>
                  <a:lnTo>
                    <a:pt x="97807" y="59848"/>
                  </a:lnTo>
                  <a:lnTo>
                    <a:pt x="98332" y="59848"/>
                  </a:lnTo>
                  <a:lnTo>
                    <a:pt x="98332" y="58228"/>
                  </a:lnTo>
                  <a:close/>
                  <a:moveTo>
                    <a:pt x="196298" y="58433"/>
                  </a:moveTo>
                  <a:lnTo>
                    <a:pt x="196321" y="60054"/>
                  </a:lnTo>
                  <a:lnTo>
                    <a:pt x="196846" y="60054"/>
                  </a:lnTo>
                  <a:lnTo>
                    <a:pt x="196846" y="58433"/>
                  </a:lnTo>
                  <a:close/>
                  <a:moveTo>
                    <a:pt x="146950" y="58593"/>
                  </a:moveTo>
                  <a:lnTo>
                    <a:pt x="146950" y="60214"/>
                  </a:lnTo>
                  <a:lnTo>
                    <a:pt x="147498" y="60214"/>
                  </a:lnTo>
                  <a:lnTo>
                    <a:pt x="147498" y="58593"/>
                  </a:lnTo>
                  <a:close/>
                  <a:moveTo>
                    <a:pt x="48984" y="58798"/>
                  </a:moveTo>
                  <a:lnTo>
                    <a:pt x="49007" y="60419"/>
                  </a:lnTo>
                  <a:lnTo>
                    <a:pt x="49532" y="60419"/>
                  </a:lnTo>
                  <a:lnTo>
                    <a:pt x="49509" y="58798"/>
                  </a:lnTo>
                  <a:close/>
                  <a:moveTo>
                    <a:pt x="97807" y="61469"/>
                  </a:moveTo>
                  <a:lnTo>
                    <a:pt x="97807" y="63090"/>
                  </a:lnTo>
                  <a:lnTo>
                    <a:pt x="98355" y="63090"/>
                  </a:lnTo>
                  <a:lnTo>
                    <a:pt x="98355" y="61469"/>
                  </a:lnTo>
                  <a:close/>
                  <a:moveTo>
                    <a:pt x="196321" y="61674"/>
                  </a:moveTo>
                  <a:lnTo>
                    <a:pt x="196321" y="63318"/>
                  </a:lnTo>
                  <a:lnTo>
                    <a:pt x="196869" y="63318"/>
                  </a:lnTo>
                  <a:lnTo>
                    <a:pt x="196869" y="61674"/>
                  </a:lnTo>
                  <a:close/>
                  <a:moveTo>
                    <a:pt x="146950" y="61834"/>
                  </a:moveTo>
                  <a:lnTo>
                    <a:pt x="146927" y="63455"/>
                  </a:lnTo>
                  <a:lnTo>
                    <a:pt x="147475" y="63455"/>
                  </a:lnTo>
                  <a:lnTo>
                    <a:pt x="147475" y="61834"/>
                  </a:lnTo>
                  <a:close/>
                  <a:moveTo>
                    <a:pt x="49555" y="62040"/>
                  </a:moveTo>
                  <a:lnTo>
                    <a:pt x="49007" y="62062"/>
                  </a:lnTo>
                  <a:lnTo>
                    <a:pt x="49030" y="63683"/>
                  </a:lnTo>
                  <a:lnTo>
                    <a:pt x="49577" y="63660"/>
                  </a:lnTo>
                  <a:lnTo>
                    <a:pt x="49555" y="62040"/>
                  </a:lnTo>
                  <a:close/>
                  <a:moveTo>
                    <a:pt x="97807" y="64710"/>
                  </a:moveTo>
                  <a:lnTo>
                    <a:pt x="97830" y="66354"/>
                  </a:lnTo>
                  <a:lnTo>
                    <a:pt x="98355" y="66331"/>
                  </a:lnTo>
                  <a:lnTo>
                    <a:pt x="98355" y="64710"/>
                  </a:lnTo>
                  <a:close/>
                  <a:moveTo>
                    <a:pt x="196321" y="64938"/>
                  </a:moveTo>
                  <a:lnTo>
                    <a:pt x="196344" y="66559"/>
                  </a:lnTo>
                  <a:lnTo>
                    <a:pt x="196869" y="66559"/>
                  </a:lnTo>
                  <a:lnTo>
                    <a:pt x="196869" y="64938"/>
                  </a:lnTo>
                  <a:close/>
                  <a:moveTo>
                    <a:pt x="146927" y="65075"/>
                  </a:moveTo>
                  <a:lnTo>
                    <a:pt x="146927" y="66719"/>
                  </a:lnTo>
                  <a:lnTo>
                    <a:pt x="147452" y="66719"/>
                  </a:lnTo>
                  <a:lnTo>
                    <a:pt x="147475" y="65075"/>
                  </a:lnTo>
                  <a:close/>
                  <a:moveTo>
                    <a:pt x="49052" y="65304"/>
                  </a:moveTo>
                  <a:lnTo>
                    <a:pt x="49075" y="66924"/>
                  </a:lnTo>
                  <a:lnTo>
                    <a:pt x="49623" y="66924"/>
                  </a:lnTo>
                  <a:lnTo>
                    <a:pt x="49600" y="65304"/>
                  </a:lnTo>
                  <a:close/>
                  <a:moveTo>
                    <a:pt x="1" y="67746"/>
                  </a:moveTo>
                  <a:cubicBezTo>
                    <a:pt x="1" y="68294"/>
                    <a:pt x="24" y="68841"/>
                    <a:pt x="46" y="69389"/>
                  </a:cubicBezTo>
                  <a:lnTo>
                    <a:pt x="594" y="69366"/>
                  </a:lnTo>
                  <a:cubicBezTo>
                    <a:pt x="549" y="68819"/>
                    <a:pt x="549" y="68294"/>
                    <a:pt x="549" y="67746"/>
                  </a:cubicBezTo>
                  <a:close/>
                  <a:moveTo>
                    <a:pt x="97830" y="67974"/>
                  </a:moveTo>
                  <a:cubicBezTo>
                    <a:pt x="97830" y="68522"/>
                    <a:pt x="97853" y="69070"/>
                    <a:pt x="97899" y="69618"/>
                  </a:cubicBezTo>
                  <a:lnTo>
                    <a:pt x="98446" y="69572"/>
                  </a:lnTo>
                  <a:cubicBezTo>
                    <a:pt x="98401" y="69047"/>
                    <a:pt x="98378" y="68499"/>
                    <a:pt x="98378" y="67974"/>
                  </a:cubicBezTo>
                  <a:close/>
                  <a:moveTo>
                    <a:pt x="245419" y="68111"/>
                  </a:moveTo>
                  <a:cubicBezTo>
                    <a:pt x="245419" y="68636"/>
                    <a:pt x="245396" y="69184"/>
                    <a:pt x="245350" y="69709"/>
                  </a:cubicBezTo>
                  <a:lnTo>
                    <a:pt x="245898" y="69754"/>
                  </a:lnTo>
                  <a:cubicBezTo>
                    <a:pt x="245944" y="69207"/>
                    <a:pt x="245966" y="68659"/>
                    <a:pt x="245966" y="68111"/>
                  </a:cubicBezTo>
                  <a:close/>
                  <a:moveTo>
                    <a:pt x="196344" y="68180"/>
                  </a:moveTo>
                  <a:cubicBezTo>
                    <a:pt x="196367" y="68727"/>
                    <a:pt x="196390" y="69275"/>
                    <a:pt x="196435" y="69823"/>
                  </a:cubicBezTo>
                  <a:lnTo>
                    <a:pt x="196960" y="69777"/>
                  </a:lnTo>
                  <a:cubicBezTo>
                    <a:pt x="196915" y="69252"/>
                    <a:pt x="196892" y="68705"/>
                    <a:pt x="196892" y="68180"/>
                  </a:cubicBezTo>
                  <a:close/>
                  <a:moveTo>
                    <a:pt x="146905" y="68317"/>
                  </a:moveTo>
                  <a:cubicBezTo>
                    <a:pt x="146905" y="68864"/>
                    <a:pt x="146859" y="69389"/>
                    <a:pt x="146813" y="69937"/>
                  </a:cubicBezTo>
                  <a:lnTo>
                    <a:pt x="147361" y="69983"/>
                  </a:lnTo>
                  <a:cubicBezTo>
                    <a:pt x="147407" y="69435"/>
                    <a:pt x="147430" y="68887"/>
                    <a:pt x="147452" y="68339"/>
                  </a:cubicBezTo>
                  <a:lnTo>
                    <a:pt x="146905" y="68317"/>
                  </a:lnTo>
                  <a:close/>
                  <a:moveTo>
                    <a:pt x="49075" y="68545"/>
                  </a:moveTo>
                  <a:cubicBezTo>
                    <a:pt x="49052" y="69070"/>
                    <a:pt x="49030" y="69618"/>
                    <a:pt x="48961" y="70143"/>
                  </a:cubicBezTo>
                  <a:lnTo>
                    <a:pt x="49509" y="70188"/>
                  </a:lnTo>
                  <a:cubicBezTo>
                    <a:pt x="49555" y="69640"/>
                    <a:pt x="49600" y="69093"/>
                    <a:pt x="49623" y="68545"/>
                  </a:cubicBezTo>
                  <a:close/>
                  <a:moveTo>
                    <a:pt x="754" y="70964"/>
                  </a:moveTo>
                  <a:lnTo>
                    <a:pt x="206" y="71033"/>
                  </a:lnTo>
                  <a:cubicBezTo>
                    <a:pt x="275" y="71558"/>
                    <a:pt x="366" y="72105"/>
                    <a:pt x="480" y="72653"/>
                  </a:cubicBezTo>
                  <a:lnTo>
                    <a:pt x="1005" y="72539"/>
                  </a:lnTo>
                  <a:cubicBezTo>
                    <a:pt x="914" y="72014"/>
                    <a:pt x="823" y="71489"/>
                    <a:pt x="754" y="70964"/>
                  </a:cubicBezTo>
                  <a:close/>
                  <a:moveTo>
                    <a:pt x="98606" y="71170"/>
                  </a:moveTo>
                  <a:lnTo>
                    <a:pt x="98081" y="71238"/>
                  </a:lnTo>
                  <a:cubicBezTo>
                    <a:pt x="98150" y="71786"/>
                    <a:pt x="98241" y="72334"/>
                    <a:pt x="98355" y="72859"/>
                  </a:cubicBezTo>
                  <a:lnTo>
                    <a:pt x="98880" y="72745"/>
                  </a:lnTo>
                  <a:cubicBezTo>
                    <a:pt x="98766" y="72220"/>
                    <a:pt x="98675" y="71695"/>
                    <a:pt x="98606" y="71170"/>
                  </a:cubicBezTo>
                  <a:close/>
                  <a:moveTo>
                    <a:pt x="245167" y="71307"/>
                  </a:moveTo>
                  <a:cubicBezTo>
                    <a:pt x="245099" y="71832"/>
                    <a:pt x="245008" y="72357"/>
                    <a:pt x="244894" y="72882"/>
                  </a:cubicBezTo>
                  <a:lnTo>
                    <a:pt x="245419" y="72996"/>
                  </a:lnTo>
                  <a:cubicBezTo>
                    <a:pt x="245533" y="72471"/>
                    <a:pt x="245624" y="71923"/>
                    <a:pt x="245715" y="71398"/>
                  </a:cubicBezTo>
                  <a:lnTo>
                    <a:pt x="245167" y="71307"/>
                  </a:lnTo>
                  <a:close/>
                  <a:moveTo>
                    <a:pt x="197143" y="71375"/>
                  </a:moveTo>
                  <a:lnTo>
                    <a:pt x="196618" y="71466"/>
                  </a:lnTo>
                  <a:cubicBezTo>
                    <a:pt x="196709" y="71991"/>
                    <a:pt x="196801" y="72539"/>
                    <a:pt x="196915" y="73064"/>
                  </a:cubicBezTo>
                  <a:lnTo>
                    <a:pt x="197440" y="72950"/>
                  </a:lnTo>
                  <a:cubicBezTo>
                    <a:pt x="197326" y="72448"/>
                    <a:pt x="197234" y="71900"/>
                    <a:pt x="197143" y="71375"/>
                  </a:cubicBezTo>
                  <a:close/>
                  <a:moveTo>
                    <a:pt x="146631" y="71535"/>
                  </a:moveTo>
                  <a:cubicBezTo>
                    <a:pt x="146539" y="72037"/>
                    <a:pt x="146448" y="72585"/>
                    <a:pt x="146334" y="73110"/>
                  </a:cubicBezTo>
                  <a:lnTo>
                    <a:pt x="146859" y="73224"/>
                  </a:lnTo>
                  <a:cubicBezTo>
                    <a:pt x="146973" y="72676"/>
                    <a:pt x="147087" y="72151"/>
                    <a:pt x="147156" y="71603"/>
                  </a:cubicBezTo>
                  <a:lnTo>
                    <a:pt x="146631" y="71535"/>
                  </a:lnTo>
                  <a:close/>
                  <a:moveTo>
                    <a:pt x="48756" y="71740"/>
                  </a:moveTo>
                  <a:cubicBezTo>
                    <a:pt x="48664" y="72265"/>
                    <a:pt x="48573" y="72790"/>
                    <a:pt x="48436" y="73315"/>
                  </a:cubicBezTo>
                  <a:lnTo>
                    <a:pt x="48984" y="73429"/>
                  </a:lnTo>
                  <a:cubicBezTo>
                    <a:pt x="49098" y="72904"/>
                    <a:pt x="49212" y="72357"/>
                    <a:pt x="49304" y="71809"/>
                  </a:cubicBezTo>
                  <a:lnTo>
                    <a:pt x="48756" y="71740"/>
                  </a:lnTo>
                  <a:close/>
                  <a:moveTo>
                    <a:pt x="1370" y="74091"/>
                  </a:moveTo>
                  <a:lnTo>
                    <a:pt x="845" y="74251"/>
                  </a:lnTo>
                  <a:cubicBezTo>
                    <a:pt x="1005" y="74776"/>
                    <a:pt x="1165" y="75301"/>
                    <a:pt x="1325" y="75803"/>
                  </a:cubicBezTo>
                  <a:lnTo>
                    <a:pt x="1850" y="75643"/>
                  </a:lnTo>
                  <a:cubicBezTo>
                    <a:pt x="1667" y="75141"/>
                    <a:pt x="1507" y="74616"/>
                    <a:pt x="1370" y="74091"/>
                  </a:cubicBezTo>
                  <a:close/>
                  <a:moveTo>
                    <a:pt x="99268" y="74297"/>
                  </a:moveTo>
                  <a:lnTo>
                    <a:pt x="98743" y="74457"/>
                  </a:lnTo>
                  <a:cubicBezTo>
                    <a:pt x="98903" y="74981"/>
                    <a:pt x="99063" y="75506"/>
                    <a:pt x="99245" y="76009"/>
                  </a:cubicBezTo>
                  <a:lnTo>
                    <a:pt x="99747" y="75826"/>
                  </a:lnTo>
                  <a:cubicBezTo>
                    <a:pt x="99565" y="75324"/>
                    <a:pt x="99405" y="74822"/>
                    <a:pt x="99268" y="74297"/>
                  </a:cubicBezTo>
                  <a:close/>
                  <a:moveTo>
                    <a:pt x="244506" y="74457"/>
                  </a:moveTo>
                  <a:cubicBezTo>
                    <a:pt x="244346" y="74959"/>
                    <a:pt x="244186" y="75484"/>
                    <a:pt x="244003" y="75986"/>
                  </a:cubicBezTo>
                  <a:lnTo>
                    <a:pt x="244506" y="76168"/>
                  </a:lnTo>
                  <a:cubicBezTo>
                    <a:pt x="244688" y="75643"/>
                    <a:pt x="244871" y="75118"/>
                    <a:pt x="245008" y="74593"/>
                  </a:cubicBezTo>
                  <a:lnTo>
                    <a:pt x="244506" y="74457"/>
                  </a:lnTo>
                  <a:close/>
                  <a:moveTo>
                    <a:pt x="197828" y="74502"/>
                  </a:moveTo>
                  <a:lnTo>
                    <a:pt x="197326" y="74662"/>
                  </a:lnTo>
                  <a:cubicBezTo>
                    <a:pt x="197463" y="75187"/>
                    <a:pt x="197645" y="75712"/>
                    <a:pt x="197828" y="76214"/>
                  </a:cubicBezTo>
                  <a:lnTo>
                    <a:pt x="198330" y="76031"/>
                  </a:lnTo>
                  <a:cubicBezTo>
                    <a:pt x="198147" y="75552"/>
                    <a:pt x="197988" y="75027"/>
                    <a:pt x="197828" y="74502"/>
                  </a:cubicBezTo>
                  <a:close/>
                  <a:moveTo>
                    <a:pt x="145923" y="74662"/>
                  </a:moveTo>
                  <a:cubicBezTo>
                    <a:pt x="145763" y="75164"/>
                    <a:pt x="145603" y="75666"/>
                    <a:pt x="145421" y="76168"/>
                  </a:cubicBezTo>
                  <a:lnTo>
                    <a:pt x="145923" y="76374"/>
                  </a:lnTo>
                  <a:cubicBezTo>
                    <a:pt x="146106" y="75849"/>
                    <a:pt x="146288" y="75324"/>
                    <a:pt x="146448" y="74799"/>
                  </a:cubicBezTo>
                  <a:lnTo>
                    <a:pt x="145923" y="74662"/>
                  </a:lnTo>
                  <a:close/>
                  <a:moveTo>
                    <a:pt x="48025" y="74845"/>
                  </a:moveTo>
                  <a:cubicBezTo>
                    <a:pt x="47866" y="75370"/>
                    <a:pt x="47706" y="75872"/>
                    <a:pt x="47500" y="76374"/>
                  </a:cubicBezTo>
                  <a:lnTo>
                    <a:pt x="48002" y="76556"/>
                  </a:lnTo>
                  <a:cubicBezTo>
                    <a:pt x="48208" y="76054"/>
                    <a:pt x="48390" y="75529"/>
                    <a:pt x="48550" y="75004"/>
                  </a:cubicBezTo>
                  <a:lnTo>
                    <a:pt x="48025" y="74845"/>
                  </a:lnTo>
                  <a:close/>
                  <a:moveTo>
                    <a:pt x="2420" y="77150"/>
                  </a:moveTo>
                  <a:lnTo>
                    <a:pt x="1918" y="77355"/>
                  </a:lnTo>
                  <a:cubicBezTo>
                    <a:pt x="2124" y="77857"/>
                    <a:pt x="2375" y="78360"/>
                    <a:pt x="2603" y="78839"/>
                  </a:cubicBezTo>
                  <a:lnTo>
                    <a:pt x="3082" y="78611"/>
                  </a:lnTo>
                  <a:cubicBezTo>
                    <a:pt x="2854" y="78131"/>
                    <a:pt x="2626" y="77629"/>
                    <a:pt x="2420" y="77150"/>
                  </a:cubicBezTo>
                  <a:close/>
                  <a:moveTo>
                    <a:pt x="100341" y="77332"/>
                  </a:moveTo>
                  <a:lnTo>
                    <a:pt x="99839" y="77538"/>
                  </a:lnTo>
                  <a:cubicBezTo>
                    <a:pt x="100044" y="78040"/>
                    <a:pt x="100295" y="78542"/>
                    <a:pt x="100546" y="79044"/>
                  </a:cubicBezTo>
                  <a:lnTo>
                    <a:pt x="101026" y="78793"/>
                  </a:lnTo>
                  <a:cubicBezTo>
                    <a:pt x="100775" y="78314"/>
                    <a:pt x="100546" y="77812"/>
                    <a:pt x="100341" y="77332"/>
                  </a:cubicBezTo>
                  <a:close/>
                  <a:moveTo>
                    <a:pt x="243410" y="77469"/>
                  </a:moveTo>
                  <a:cubicBezTo>
                    <a:pt x="243204" y="77949"/>
                    <a:pt x="242953" y="78428"/>
                    <a:pt x="242725" y="78907"/>
                  </a:cubicBezTo>
                  <a:lnTo>
                    <a:pt x="243204" y="79159"/>
                  </a:lnTo>
                  <a:cubicBezTo>
                    <a:pt x="243456" y="78679"/>
                    <a:pt x="243684" y="78177"/>
                    <a:pt x="243912" y="77675"/>
                  </a:cubicBezTo>
                  <a:lnTo>
                    <a:pt x="243410" y="77469"/>
                  </a:lnTo>
                  <a:close/>
                  <a:moveTo>
                    <a:pt x="198946" y="77538"/>
                  </a:moveTo>
                  <a:lnTo>
                    <a:pt x="198444" y="77743"/>
                  </a:lnTo>
                  <a:cubicBezTo>
                    <a:pt x="198649" y="78245"/>
                    <a:pt x="198901" y="78748"/>
                    <a:pt x="199152" y="79227"/>
                  </a:cubicBezTo>
                  <a:lnTo>
                    <a:pt x="199631" y="78976"/>
                  </a:lnTo>
                  <a:cubicBezTo>
                    <a:pt x="199380" y="78497"/>
                    <a:pt x="199152" y="78017"/>
                    <a:pt x="198946" y="77538"/>
                  </a:cubicBezTo>
                  <a:close/>
                  <a:moveTo>
                    <a:pt x="144805" y="77652"/>
                  </a:moveTo>
                  <a:cubicBezTo>
                    <a:pt x="144599" y="78154"/>
                    <a:pt x="144348" y="78634"/>
                    <a:pt x="144097" y="79113"/>
                  </a:cubicBezTo>
                  <a:lnTo>
                    <a:pt x="144576" y="79364"/>
                  </a:lnTo>
                  <a:cubicBezTo>
                    <a:pt x="144850" y="78885"/>
                    <a:pt x="145078" y="78382"/>
                    <a:pt x="145307" y="77880"/>
                  </a:cubicBezTo>
                  <a:lnTo>
                    <a:pt x="144805" y="77652"/>
                  </a:lnTo>
                  <a:close/>
                  <a:moveTo>
                    <a:pt x="46884" y="77857"/>
                  </a:moveTo>
                  <a:cubicBezTo>
                    <a:pt x="46656" y="78337"/>
                    <a:pt x="46428" y="78816"/>
                    <a:pt x="46176" y="79295"/>
                  </a:cubicBezTo>
                  <a:lnTo>
                    <a:pt x="46656" y="79547"/>
                  </a:lnTo>
                  <a:cubicBezTo>
                    <a:pt x="46907" y="79067"/>
                    <a:pt x="47158" y="78565"/>
                    <a:pt x="47386" y="78086"/>
                  </a:cubicBezTo>
                  <a:lnTo>
                    <a:pt x="46884" y="77857"/>
                  </a:lnTo>
                  <a:close/>
                  <a:moveTo>
                    <a:pt x="3858" y="80003"/>
                  </a:moveTo>
                  <a:lnTo>
                    <a:pt x="3402" y="80277"/>
                  </a:lnTo>
                  <a:cubicBezTo>
                    <a:pt x="3676" y="80756"/>
                    <a:pt x="3950" y="81213"/>
                    <a:pt x="4269" y="81669"/>
                  </a:cubicBezTo>
                  <a:lnTo>
                    <a:pt x="4726" y="81373"/>
                  </a:lnTo>
                  <a:cubicBezTo>
                    <a:pt x="4406" y="80916"/>
                    <a:pt x="4132" y="80460"/>
                    <a:pt x="3858" y="80003"/>
                  </a:cubicBezTo>
                  <a:close/>
                  <a:moveTo>
                    <a:pt x="101802" y="80186"/>
                  </a:moveTo>
                  <a:lnTo>
                    <a:pt x="101345" y="80482"/>
                  </a:lnTo>
                  <a:cubicBezTo>
                    <a:pt x="101619" y="80939"/>
                    <a:pt x="101916" y="81395"/>
                    <a:pt x="102213" y="81852"/>
                  </a:cubicBezTo>
                  <a:lnTo>
                    <a:pt x="102669" y="81555"/>
                  </a:lnTo>
                  <a:cubicBezTo>
                    <a:pt x="102372" y="81099"/>
                    <a:pt x="102076" y="80642"/>
                    <a:pt x="101802" y="80186"/>
                  </a:cubicBezTo>
                  <a:close/>
                  <a:moveTo>
                    <a:pt x="241926" y="80323"/>
                  </a:moveTo>
                  <a:cubicBezTo>
                    <a:pt x="241652" y="80756"/>
                    <a:pt x="241356" y="81213"/>
                    <a:pt x="241059" y="81646"/>
                  </a:cubicBezTo>
                  <a:lnTo>
                    <a:pt x="241493" y="81966"/>
                  </a:lnTo>
                  <a:cubicBezTo>
                    <a:pt x="241812" y="81510"/>
                    <a:pt x="242109" y="81053"/>
                    <a:pt x="242406" y="80596"/>
                  </a:cubicBezTo>
                  <a:lnTo>
                    <a:pt x="241926" y="80323"/>
                  </a:lnTo>
                  <a:close/>
                  <a:moveTo>
                    <a:pt x="200430" y="80368"/>
                  </a:moveTo>
                  <a:lnTo>
                    <a:pt x="199951" y="80665"/>
                  </a:lnTo>
                  <a:cubicBezTo>
                    <a:pt x="200247" y="81121"/>
                    <a:pt x="200544" y="81578"/>
                    <a:pt x="200864" y="82034"/>
                  </a:cubicBezTo>
                  <a:lnTo>
                    <a:pt x="201297" y="81715"/>
                  </a:lnTo>
                  <a:cubicBezTo>
                    <a:pt x="201000" y="81281"/>
                    <a:pt x="200704" y="80825"/>
                    <a:pt x="200430" y="80368"/>
                  </a:cubicBezTo>
                  <a:close/>
                  <a:moveTo>
                    <a:pt x="143298" y="80505"/>
                  </a:moveTo>
                  <a:cubicBezTo>
                    <a:pt x="143024" y="80939"/>
                    <a:pt x="142727" y="81395"/>
                    <a:pt x="142408" y="81829"/>
                  </a:cubicBezTo>
                  <a:lnTo>
                    <a:pt x="142864" y="82149"/>
                  </a:lnTo>
                  <a:cubicBezTo>
                    <a:pt x="143184" y="81692"/>
                    <a:pt x="143481" y="81236"/>
                    <a:pt x="143777" y="80779"/>
                  </a:cubicBezTo>
                  <a:lnTo>
                    <a:pt x="143298" y="80505"/>
                  </a:lnTo>
                  <a:close/>
                  <a:moveTo>
                    <a:pt x="45355" y="80665"/>
                  </a:moveTo>
                  <a:cubicBezTo>
                    <a:pt x="45081" y="81121"/>
                    <a:pt x="44784" y="81578"/>
                    <a:pt x="44465" y="82012"/>
                  </a:cubicBezTo>
                  <a:lnTo>
                    <a:pt x="44898" y="82331"/>
                  </a:lnTo>
                  <a:cubicBezTo>
                    <a:pt x="45218" y="81875"/>
                    <a:pt x="45537" y="81418"/>
                    <a:pt x="45811" y="80962"/>
                  </a:cubicBezTo>
                  <a:lnTo>
                    <a:pt x="45355" y="80665"/>
                  </a:lnTo>
                  <a:close/>
                  <a:moveTo>
                    <a:pt x="5662" y="82674"/>
                  </a:moveTo>
                  <a:lnTo>
                    <a:pt x="5228" y="82993"/>
                  </a:lnTo>
                  <a:cubicBezTo>
                    <a:pt x="5570" y="83427"/>
                    <a:pt x="5935" y="83861"/>
                    <a:pt x="6278" y="84271"/>
                  </a:cubicBezTo>
                  <a:lnTo>
                    <a:pt x="6689" y="83906"/>
                  </a:lnTo>
                  <a:cubicBezTo>
                    <a:pt x="6346" y="83495"/>
                    <a:pt x="5981" y="83084"/>
                    <a:pt x="5662" y="82674"/>
                  </a:cubicBezTo>
                  <a:close/>
                  <a:moveTo>
                    <a:pt x="103628" y="82833"/>
                  </a:moveTo>
                  <a:lnTo>
                    <a:pt x="103194" y="83176"/>
                  </a:lnTo>
                  <a:cubicBezTo>
                    <a:pt x="103536" y="83609"/>
                    <a:pt x="103902" y="84020"/>
                    <a:pt x="104267" y="84431"/>
                  </a:cubicBezTo>
                  <a:lnTo>
                    <a:pt x="104655" y="84066"/>
                  </a:lnTo>
                  <a:cubicBezTo>
                    <a:pt x="104313" y="83655"/>
                    <a:pt x="103947" y="83244"/>
                    <a:pt x="103628" y="82833"/>
                  </a:cubicBezTo>
                  <a:close/>
                  <a:moveTo>
                    <a:pt x="240100" y="82947"/>
                  </a:moveTo>
                  <a:cubicBezTo>
                    <a:pt x="239758" y="83358"/>
                    <a:pt x="239415" y="83769"/>
                    <a:pt x="239050" y="84157"/>
                  </a:cubicBezTo>
                  <a:lnTo>
                    <a:pt x="239438" y="84522"/>
                  </a:lnTo>
                  <a:cubicBezTo>
                    <a:pt x="239804" y="84112"/>
                    <a:pt x="240169" y="83701"/>
                    <a:pt x="240511" y="83267"/>
                  </a:cubicBezTo>
                  <a:lnTo>
                    <a:pt x="240100" y="82947"/>
                  </a:lnTo>
                  <a:close/>
                  <a:moveTo>
                    <a:pt x="202279" y="82993"/>
                  </a:moveTo>
                  <a:lnTo>
                    <a:pt x="201845" y="83336"/>
                  </a:lnTo>
                  <a:cubicBezTo>
                    <a:pt x="202187" y="83769"/>
                    <a:pt x="202553" y="84180"/>
                    <a:pt x="202918" y="84591"/>
                  </a:cubicBezTo>
                  <a:lnTo>
                    <a:pt x="203329" y="84226"/>
                  </a:lnTo>
                  <a:cubicBezTo>
                    <a:pt x="202963" y="83815"/>
                    <a:pt x="202598" y="83404"/>
                    <a:pt x="202279" y="82993"/>
                  </a:cubicBezTo>
                  <a:close/>
                  <a:moveTo>
                    <a:pt x="141449" y="83107"/>
                  </a:moveTo>
                  <a:cubicBezTo>
                    <a:pt x="141107" y="83518"/>
                    <a:pt x="140742" y="83929"/>
                    <a:pt x="140376" y="84317"/>
                  </a:cubicBezTo>
                  <a:lnTo>
                    <a:pt x="140787" y="84682"/>
                  </a:lnTo>
                  <a:cubicBezTo>
                    <a:pt x="141153" y="84294"/>
                    <a:pt x="141518" y="83883"/>
                    <a:pt x="141860" y="83450"/>
                  </a:cubicBezTo>
                  <a:lnTo>
                    <a:pt x="141449" y="83107"/>
                  </a:lnTo>
                  <a:close/>
                  <a:moveTo>
                    <a:pt x="43483" y="83267"/>
                  </a:moveTo>
                  <a:cubicBezTo>
                    <a:pt x="43141" y="83678"/>
                    <a:pt x="42775" y="84089"/>
                    <a:pt x="42410" y="84477"/>
                  </a:cubicBezTo>
                  <a:lnTo>
                    <a:pt x="42798" y="84842"/>
                  </a:lnTo>
                  <a:cubicBezTo>
                    <a:pt x="43186" y="84454"/>
                    <a:pt x="43552" y="84043"/>
                    <a:pt x="43894" y="83609"/>
                  </a:cubicBezTo>
                  <a:lnTo>
                    <a:pt x="43483" y="83267"/>
                  </a:lnTo>
                  <a:close/>
                  <a:moveTo>
                    <a:pt x="7807" y="85070"/>
                  </a:moveTo>
                  <a:lnTo>
                    <a:pt x="7419" y="85458"/>
                  </a:lnTo>
                  <a:cubicBezTo>
                    <a:pt x="7807" y="85823"/>
                    <a:pt x="8218" y="86212"/>
                    <a:pt x="8629" y="86554"/>
                  </a:cubicBezTo>
                  <a:lnTo>
                    <a:pt x="8971" y="86143"/>
                  </a:lnTo>
                  <a:cubicBezTo>
                    <a:pt x="8583" y="85801"/>
                    <a:pt x="8172" y="85435"/>
                    <a:pt x="7807" y="85070"/>
                  </a:cubicBezTo>
                  <a:close/>
                  <a:moveTo>
                    <a:pt x="105773" y="85207"/>
                  </a:moveTo>
                  <a:lnTo>
                    <a:pt x="105408" y="85595"/>
                  </a:lnTo>
                  <a:cubicBezTo>
                    <a:pt x="105796" y="85983"/>
                    <a:pt x="106207" y="86348"/>
                    <a:pt x="106618" y="86714"/>
                  </a:cubicBezTo>
                  <a:lnTo>
                    <a:pt x="106983" y="86280"/>
                  </a:lnTo>
                  <a:cubicBezTo>
                    <a:pt x="106572" y="85938"/>
                    <a:pt x="106161" y="85572"/>
                    <a:pt x="105773" y="85207"/>
                  </a:cubicBezTo>
                  <a:close/>
                  <a:moveTo>
                    <a:pt x="237932" y="85298"/>
                  </a:moveTo>
                  <a:cubicBezTo>
                    <a:pt x="237544" y="85664"/>
                    <a:pt x="237133" y="86029"/>
                    <a:pt x="236722" y="86371"/>
                  </a:cubicBezTo>
                  <a:lnTo>
                    <a:pt x="237064" y="86782"/>
                  </a:lnTo>
                  <a:cubicBezTo>
                    <a:pt x="237498" y="86440"/>
                    <a:pt x="237909" y="86075"/>
                    <a:pt x="238297" y="85687"/>
                  </a:cubicBezTo>
                  <a:lnTo>
                    <a:pt x="237932" y="85298"/>
                  </a:lnTo>
                  <a:close/>
                  <a:moveTo>
                    <a:pt x="204447" y="85367"/>
                  </a:moveTo>
                  <a:lnTo>
                    <a:pt x="204082" y="85755"/>
                  </a:lnTo>
                  <a:cubicBezTo>
                    <a:pt x="204470" y="86120"/>
                    <a:pt x="204881" y="86485"/>
                    <a:pt x="205314" y="86851"/>
                  </a:cubicBezTo>
                  <a:lnTo>
                    <a:pt x="205657" y="86417"/>
                  </a:lnTo>
                  <a:cubicBezTo>
                    <a:pt x="205246" y="86075"/>
                    <a:pt x="204835" y="85732"/>
                    <a:pt x="204447" y="85367"/>
                  </a:cubicBezTo>
                  <a:close/>
                  <a:moveTo>
                    <a:pt x="139258" y="85458"/>
                  </a:moveTo>
                  <a:cubicBezTo>
                    <a:pt x="138870" y="85823"/>
                    <a:pt x="138459" y="86166"/>
                    <a:pt x="138048" y="86508"/>
                  </a:cubicBezTo>
                  <a:lnTo>
                    <a:pt x="138391" y="86942"/>
                  </a:lnTo>
                  <a:cubicBezTo>
                    <a:pt x="138824" y="86577"/>
                    <a:pt x="139235" y="86212"/>
                    <a:pt x="139623" y="85846"/>
                  </a:cubicBezTo>
                  <a:lnTo>
                    <a:pt x="139258" y="85458"/>
                  </a:lnTo>
                  <a:close/>
                  <a:moveTo>
                    <a:pt x="41269" y="85595"/>
                  </a:moveTo>
                  <a:cubicBezTo>
                    <a:pt x="40881" y="85960"/>
                    <a:pt x="40470" y="86303"/>
                    <a:pt x="40059" y="86645"/>
                  </a:cubicBezTo>
                  <a:lnTo>
                    <a:pt x="40379" y="87056"/>
                  </a:lnTo>
                  <a:cubicBezTo>
                    <a:pt x="40812" y="86714"/>
                    <a:pt x="41223" y="86371"/>
                    <a:pt x="41634" y="85983"/>
                  </a:cubicBezTo>
                  <a:lnTo>
                    <a:pt x="41269" y="85595"/>
                  </a:lnTo>
                  <a:close/>
                  <a:moveTo>
                    <a:pt x="10227" y="87170"/>
                  </a:moveTo>
                  <a:lnTo>
                    <a:pt x="9907" y="87581"/>
                  </a:lnTo>
                  <a:cubicBezTo>
                    <a:pt x="10341" y="87923"/>
                    <a:pt x="10797" y="88243"/>
                    <a:pt x="11254" y="88540"/>
                  </a:cubicBezTo>
                  <a:lnTo>
                    <a:pt x="11550" y="88083"/>
                  </a:lnTo>
                  <a:cubicBezTo>
                    <a:pt x="11094" y="87786"/>
                    <a:pt x="10660" y="87490"/>
                    <a:pt x="10227" y="87170"/>
                  </a:cubicBezTo>
                  <a:close/>
                  <a:moveTo>
                    <a:pt x="108238" y="87284"/>
                  </a:moveTo>
                  <a:lnTo>
                    <a:pt x="107919" y="87718"/>
                  </a:lnTo>
                  <a:cubicBezTo>
                    <a:pt x="108353" y="88038"/>
                    <a:pt x="108809" y="88357"/>
                    <a:pt x="109266" y="88654"/>
                  </a:cubicBezTo>
                  <a:lnTo>
                    <a:pt x="109562" y="88197"/>
                  </a:lnTo>
                  <a:cubicBezTo>
                    <a:pt x="109106" y="87901"/>
                    <a:pt x="108649" y="87604"/>
                    <a:pt x="108238" y="87284"/>
                  </a:cubicBezTo>
                  <a:close/>
                  <a:moveTo>
                    <a:pt x="235467" y="87376"/>
                  </a:moveTo>
                  <a:cubicBezTo>
                    <a:pt x="235033" y="87672"/>
                    <a:pt x="234577" y="87992"/>
                    <a:pt x="234143" y="88266"/>
                  </a:cubicBezTo>
                  <a:lnTo>
                    <a:pt x="234417" y="88722"/>
                  </a:lnTo>
                  <a:cubicBezTo>
                    <a:pt x="234873" y="88426"/>
                    <a:pt x="235330" y="88129"/>
                    <a:pt x="235786" y="87809"/>
                  </a:cubicBezTo>
                  <a:lnTo>
                    <a:pt x="235467" y="87376"/>
                  </a:lnTo>
                  <a:close/>
                  <a:moveTo>
                    <a:pt x="206912" y="87421"/>
                  </a:moveTo>
                  <a:lnTo>
                    <a:pt x="206593" y="87855"/>
                  </a:lnTo>
                  <a:cubicBezTo>
                    <a:pt x="207049" y="88174"/>
                    <a:pt x="207506" y="88471"/>
                    <a:pt x="207962" y="88768"/>
                  </a:cubicBezTo>
                  <a:lnTo>
                    <a:pt x="208259" y="88311"/>
                  </a:lnTo>
                  <a:cubicBezTo>
                    <a:pt x="207802" y="88038"/>
                    <a:pt x="207346" y="87718"/>
                    <a:pt x="206912" y="87421"/>
                  </a:cubicBezTo>
                  <a:close/>
                  <a:moveTo>
                    <a:pt x="136770" y="87490"/>
                  </a:moveTo>
                  <a:cubicBezTo>
                    <a:pt x="136336" y="87809"/>
                    <a:pt x="135903" y="88106"/>
                    <a:pt x="135446" y="88380"/>
                  </a:cubicBezTo>
                  <a:lnTo>
                    <a:pt x="135720" y="88836"/>
                  </a:lnTo>
                  <a:cubicBezTo>
                    <a:pt x="136177" y="88563"/>
                    <a:pt x="136656" y="88243"/>
                    <a:pt x="137090" y="87923"/>
                  </a:cubicBezTo>
                  <a:lnTo>
                    <a:pt x="136770" y="87490"/>
                  </a:lnTo>
                  <a:close/>
                  <a:moveTo>
                    <a:pt x="38758" y="87604"/>
                  </a:moveTo>
                  <a:cubicBezTo>
                    <a:pt x="38325" y="87923"/>
                    <a:pt x="37891" y="88220"/>
                    <a:pt x="37434" y="88494"/>
                  </a:cubicBezTo>
                  <a:lnTo>
                    <a:pt x="37708" y="88951"/>
                  </a:lnTo>
                  <a:cubicBezTo>
                    <a:pt x="38165" y="88677"/>
                    <a:pt x="38644" y="88380"/>
                    <a:pt x="39078" y="88060"/>
                  </a:cubicBezTo>
                  <a:lnTo>
                    <a:pt x="38758" y="87604"/>
                  </a:lnTo>
                  <a:close/>
                  <a:moveTo>
                    <a:pt x="12920" y="88905"/>
                  </a:moveTo>
                  <a:lnTo>
                    <a:pt x="12646" y="89384"/>
                  </a:lnTo>
                  <a:cubicBezTo>
                    <a:pt x="13125" y="89658"/>
                    <a:pt x="13605" y="89909"/>
                    <a:pt x="14107" y="90137"/>
                  </a:cubicBezTo>
                  <a:lnTo>
                    <a:pt x="14335" y="89658"/>
                  </a:lnTo>
                  <a:cubicBezTo>
                    <a:pt x="13856" y="89430"/>
                    <a:pt x="13376" y="89179"/>
                    <a:pt x="12920" y="88905"/>
                  </a:cubicBezTo>
                  <a:close/>
                  <a:moveTo>
                    <a:pt x="110932" y="89019"/>
                  </a:moveTo>
                  <a:lnTo>
                    <a:pt x="110681" y="89498"/>
                  </a:lnTo>
                  <a:cubicBezTo>
                    <a:pt x="111160" y="89749"/>
                    <a:pt x="111639" y="90001"/>
                    <a:pt x="112142" y="90229"/>
                  </a:cubicBezTo>
                  <a:lnTo>
                    <a:pt x="112370" y="89749"/>
                  </a:lnTo>
                  <a:cubicBezTo>
                    <a:pt x="111891" y="89521"/>
                    <a:pt x="111411" y="89270"/>
                    <a:pt x="110932" y="89019"/>
                  </a:cubicBezTo>
                  <a:close/>
                  <a:moveTo>
                    <a:pt x="232750" y="89087"/>
                  </a:moveTo>
                  <a:cubicBezTo>
                    <a:pt x="232271" y="89339"/>
                    <a:pt x="231792" y="89590"/>
                    <a:pt x="231313" y="89795"/>
                  </a:cubicBezTo>
                  <a:lnTo>
                    <a:pt x="231541" y="90297"/>
                  </a:lnTo>
                  <a:cubicBezTo>
                    <a:pt x="232043" y="90069"/>
                    <a:pt x="232522" y="89818"/>
                    <a:pt x="233002" y="89567"/>
                  </a:cubicBezTo>
                  <a:lnTo>
                    <a:pt x="232750" y="89087"/>
                  </a:lnTo>
                  <a:close/>
                  <a:moveTo>
                    <a:pt x="209628" y="89110"/>
                  </a:moveTo>
                  <a:lnTo>
                    <a:pt x="209377" y="89590"/>
                  </a:lnTo>
                  <a:cubicBezTo>
                    <a:pt x="209857" y="89864"/>
                    <a:pt x="210336" y="90092"/>
                    <a:pt x="210838" y="90320"/>
                  </a:cubicBezTo>
                  <a:lnTo>
                    <a:pt x="211066" y="89841"/>
                  </a:lnTo>
                  <a:cubicBezTo>
                    <a:pt x="210587" y="89612"/>
                    <a:pt x="210108" y="89361"/>
                    <a:pt x="209628" y="89110"/>
                  </a:cubicBezTo>
                  <a:close/>
                  <a:moveTo>
                    <a:pt x="134054" y="89179"/>
                  </a:moveTo>
                  <a:cubicBezTo>
                    <a:pt x="133575" y="89430"/>
                    <a:pt x="133095" y="89681"/>
                    <a:pt x="132593" y="89886"/>
                  </a:cubicBezTo>
                  <a:lnTo>
                    <a:pt x="132821" y="90389"/>
                  </a:lnTo>
                  <a:cubicBezTo>
                    <a:pt x="133323" y="90160"/>
                    <a:pt x="133826" y="89909"/>
                    <a:pt x="134305" y="89658"/>
                  </a:cubicBezTo>
                  <a:lnTo>
                    <a:pt x="134054" y="89179"/>
                  </a:lnTo>
                  <a:close/>
                  <a:moveTo>
                    <a:pt x="36019" y="89293"/>
                  </a:moveTo>
                  <a:cubicBezTo>
                    <a:pt x="35563" y="89521"/>
                    <a:pt x="35061" y="89772"/>
                    <a:pt x="34581" y="89978"/>
                  </a:cubicBezTo>
                  <a:lnTo>
                    <a:pt x="34787" y="90480"/>
                  </a:lnTo>
                  <a:cubicBezTo>
                    <a:pt x="35289" y="90252"/>
                    <a:pt x="35791" y="90023"/>
                    <a:pt x="36270" y="89772"/>
                  </a:cubicBezTo>
                  <a:lnTo>
                    <a:pt x="36019" y="89293"/>
                  </a:lnTo>
                  <a:close/>
                  <a:moveTo>
                    <a:pt x="15796" y="90297"/>
                  </a:moveTo>
                  <a:lnTo>
                    <a:pt x="15613" y="90799"/>
                  </a:lnTo>
                  <a:cubicBezTo>
                    <a:pt x="16116" y="91005"/>
                    <a:pt x="16618" y="91187"/>
                    <a:pt x="17143" y="91370"/>
                  </a:cubicBezTo>
                  <a:lnTo>
                    <a:pt x="17325" y="90845"/>
                  </a:lnTo>
                  <a:cubicBezTo>
                    <a:pt x="16800" y="90685"/>
                    <a:pt x="16298" y="90503"/>
                    <a:pt x="15796" y="90297"/>
                  </a:cubicBezTo>
                  <a:close/>
                  <a:moveTo>
                    <a:pt x="113831" y="90366"/>
                  </a:moveTo>
                  <a:lnTo>
                    <a:pt x="113648" y="90891"/>
                  </a:lnTo>
                  <a:cubicBezTo>
                    <a:pt x="114150" y="91073"/>
                    <a:pt x="114675" y="91256"/>
                    <a:pt x="115177" y="91416"/>
                  </a:cubicBezTo>
                  <a:lnTo>
                    <a:pt x="115360" y="90914"/>
                  </a:lnTo>
                  <a:cubicBezTo>
                    <a:pt x="114835" y="90754"/>
                    <a:pt x="114333" y="90571"/>
                    <a:pt x="113831" y="90366"/>
                  </a:cubicBezTo>
                  <a:close/>
                  <a:moveTo>
                    <a:pt x="229829" y="90434"/>
                  </a:moveTo>
                  <a:cubicBezTo>
                    <a:pt x="229327" y="90617"/>
                    <a:pt x="228825" y="90799"/>
                    <a:pt x="228300" y="90959"/>
                  </a:cubicBezTo>
                  <a:lnTo>
                    <a:pt x="228459" y="91461"/>
                  </a:lnTo>
                  <a:cubicBezTo>
                    <a:pt x="228984" y="91302"/>
                    <a:pt x="229509" y="91142"/>
                    <a:pt x="230011" y="90936"/>
                  </a:cubicBezTo>
                  <a:lnTo>
                    <a:pt x="229829" y="90434"/>
                  </a:lnTo>
                  <a:close/>
                  <a:moveTo>
                    <a:pt x="212550" y="90457"/>
                  </a:moveTo>
                  <a:lnTo>
                    <a:pt x="212367" y="90959"/>
                  </a:lnTo>
                  <a:cubicBezTo>
                    <a:pt x="212870" y="91142"/>
                    <a:pt x="213395" y="91324"/>
                    <a:pt x="213920" y="91484"/>
                  </a:cubicBezTo>
                  <a:lnTo>
                    <a:pt x="214057" y="90982"/>
                  </a:lnTo>
                  <a:cubicBezTo>
                    <a:pt x="213554" y="90822"/>
                    <a:pt x="213052" y="90640"/>
                    <a:pt x="212550" y="90457"/>
                  </a:cubicBezTo>
                  <a:close/>
                  <a:moveTo>
                    <a:pt x="131109" y="90503"/>
                  </a:moveTo>
                  <a:cubicBezTo>
                    <a:pt x="130607" y="90685"/>
                    <a:pt x="130105" y="90868"/>
                    <a:pt x="129603" y="91005"/>
                  </a:cubicBezTo>
                  <a:lnTo>
                    <a:pt x="129740" y="91530"/>
                  </a:lnTo>
                  <a:cubicBezTo>
                    <a:pt x="130265" y="91370"/>
                    <a:pt x="130790" y="91210"/>
                    <a:pt x="131315" y="91005"/>
                  </a:cubicBezTo>
                  <a:lnTo>
                    <a:pt x="131109" y="90503"/>
                  </a:lnTo>
                  <a:close/>
                  <a:moveTo>
                    <a:pt x="33075" y="90571"/>
                  </a:moveTo>
                  <a:cubicBezTo>
                    <a:pt x="32573" y="90754"/>
                    <a:pt x="32070" y="90936"/>
                    <a:pt x="31545" y="91073"/>
                  </a:cubicBezTo>
                  <a:lnTo>
                    <a:pt x="31705" y="91598"/>
                  </a:lnTo>
                  <a:cubicBezTo>
                    <a:pt x="32230" y="91438"/>
                    <a:pt x="32755" y="91279"/>
                    <a:pt x="33257" y="91096"/>
                  </a:cubicBezTo>
                  <a:lnTo>
                    <a:pt x="33075" y="90571"/>
                  </a:lnTo>
                  <a:close/>
                  <a:moveTo>
                    <a:pt x="18855" y="91279"/>
                  </a:moveTo>
                  <a:lnTo>
                    <a:pt x="18718" y="91804"/>
                  </a:lnTo>
                  <a:cubicBezTo>
                    <a:pt x="19243" y="91941"/>
                    <a:pt x="19790" y="92055"/>
                    <a:pt x="20338" y="92169"/>
                  </a:cubicBezTo>
                  <a:lnTo>
                    <a:pt x="20429" y="91621"/>
                  </a:lnTo>
                  <a:cubicBezTo>
                    <a:pt x="19905" y="91530"/>
                    <a:pt x="19380" y="91416"/>
                    <a:pt x="18855" y="91279"/>
                  </a:cubicBezTo>
                  <a:close/>
                  <a:moveTo>
                    <a:pt x="116889" y="91347"/>
                  </a:moveTo>
                  <a:lnTo>
                    <a:pt x="116775" y="91872"/>
                  </a:lnTo>
                  <a:cubicBezTo>
                    <a:pt x="117300" y="91986"/>
                    <a:pt x="117848" y="92100"/>
                    <a:pt x="118373" y="92192"/>
                  </a:cubicBezTo>
                  <a:lnTo>
                    <a:pt x="118464" y="91667"/>
                  </a:lnTo>
                  <a:cubicBezTo>
                    <a:pt x="117939" y="91575"/>
                    <a:pt x="117414" y="91461"/>
                    <a:pt x="116889" y="91347"/>
                  </a:cubicBezTo>
                  <a:close/>
                  <a:moveTo>
                    <a:pt x="215609" y="91393"/>
                  </a:moveTo>
                  <a:lnTo>
                    <a:pt x="215495" y="91918"/>
                  </a:lnTo>
                  <a:cubicBezTo>
                    <a:pt x="216020" y="92032"/>
                    <a:pt x="216567" y="92146"/>
                    <a:pt x="217115" y="92237"/>
                  </a:cubicBezTo>
                  <a:lnTo>
                    <a:pt x="217184" y="91712"/>
                  </a:lnTo>
                  <a:cubicBezTo>
                    <a:pt x="216659" y="91621"/>
                    <a:pt x="216134" y="91507"/>
                    <a:pt x="215609" y="91393"/>
                  </a:cubicBezTo>
                  <a:close/>
                  <a:moveTo>
                    <a:pt x="226770" y="91370"/>
                  </a:moveTo>
                  <a:cubicBezTo>
                    <a:pt x="226245" y="91507"/>
                    <a:pt x="225720" y="91598"/>
                    <a:pt x="225195" y="91690"/>
                  </a:cubicBezTo>
                  <a:lnTo>
                    <a:pt x="225287" y="92237"/>
                  </a:lnTo>
                  <a:cubicBezTo>
                    <a:pt x="225812" y="92146"/>
                    <a:pt x="226359" y="92032"/>
                    <a:pt x="226884" y="91895"/>
                  </a:cubicBezTo>
                  <a:lnTo>
                    <a:pt x="226770" y="91370"/>
                  </a:lnTo>
                  <a:close/>
                  <a:moveTo>
                    <a:pt x="128051" y="91416"/>
                  </a:moveTo>
                  <a:cubicBezTo>
                    <a:pt x="127526" y="91530"/>
                    <a:pt x="126978" y="91644"/>
                    <a:pt x="126453" y="91735"/>
                  </a:cubicBezTo>
                  <a:lnTo>
                    <a:pt x="126544" y="92260"/>
                  </a:lnTo>
                  <a:cubicBezTo>
                    <a:pt x="127092" y="92169"/>
                    <a:pt x="127617" y="92078"/>
                    <a:pt x="128165" y="91941"/>
                  </a:cubicBezTo>
                  <a:lnTo>
                    <a:pt x="128051" y="91416"/>
                  </a:lnTo>
                  <a:close/>
                  <a:moveTo>
                    <a:pt x="29993" y="91461"/>
                  </a:moveTo>
                  <a:cubicBezTo>
                    <a:pt x="29468" y="91575"/>
                    <a:pt x="28943" y="91690"/>
                    <a:pt x="28418" y="91758"/>
                  </a:cubicBezTo>
                  <a:lnTo>
                    <a:pt x="28510" y="92283"/>
                  </a:lnTo>
                  <a:cubicBezTo>
                    <a:pt x="29035" y="92215"/>
                    <a:pt x="29582" y="92123"/>
                    <a:pt x="30107" y="91986"/>
                  </a:cubicBezTo>
                  <a:lnTo>
                    <a:pt x="29993" y="91461"/>
                  </a:lnTo>
                  <a:close/>
                  <a:moveTo>
                    <a:pt x="22027" y="91872"/>
                  </a:moveTo>
                  <a:lnTo>
                    <a:pt x="21959" y="92397"/>
                  </a:lnTo>
                  <a:cubicBezTo>
                    <a:pt x="22484" y="92466"/>
                    <a:pt x="23032" y="92511"/>
                    <a:pt x="23579" y="92534"/>
                  </a:cubicBezTo>
                  <a:lnTo>
                    <a:pt x="23625" y="91986"/>
                  </a:lnTo>
                  <a:cubicBezTo>
                    <a:pt x="23077" y="91963"/>
                    <a:pt x="22552" y="91918"/>
                    <a:pt x="22027" y="91872"/>
                  </a:cubicBezTo>
                  <a:close/>
                  <a:moveTo>
                    <a:pt x="26821" y="91941"/>
                  </a:moveTo>
                  <a:cubicBezTo>
                    <a:pt x="26296" y="91986"/>
                    <a:pt x="25748" y="92009"/>
                    <a:pt x="25223" y="92032"/>
                  </a:cubicBezTo>
                  <a:lnTo>
                    <a:pt x="25223" y="92557"/>
                  </a:lnTo>
                  <a:cubicBezTo>
                    <a:pt x="25771" y="92557"/>
                    <a:pt x="26318" y="92534"/>
                    <a:pt x="26866" y="92488"/>
                  </a:cubicBezTo>
                  <a:lnTo>
                    <a:pt x="26821" y="91941"/>
                  </a:lnTo>
                  <a:close/>
                  <a:moveTo>
                    <a:pt x="120062" y="91895"/>
                  </a:moveTo>
                  <a:lnTo>
                    <a:pt x="119993" y="92420"/>
                  </a:lnTo>
                  <a:cubicBezTo>
                    <a:pt x="120541" y="92488"/>
                    <a:pt x="121089" y="92534"/>
                    <a:pt x="121637" y="92557"/>
                  </a:cubicBezTo>
                  <a:lnTo>
                    <a:pt x="121660" y="92009"/>
                  </a:lnTo>
                  <a:cubicBezTo>
                    <a:pt x="121135" y="91986"/>
                    <a:pt x="120587" y="91941"/>
                    <a:pt x="120062" y="91895"/>
                  </a:cubicBezTo>
                  <a:close/>
                  <a:moveTo>
                    <a:pt x="124878" y="91918"/>
                  </a:moveTo>
                  <a:cubicBezTo>
                    <a:pt x="124353" y="91963"/>
                    <a:pt x="123805" y="92009"/>
                    <a:pt x="123258" y="92009"/>
                  </a:cubicBezTo>
                  <a:lnTo>
                    <a:pt x="123280" y="92557"/>
                  </a:lnTo>
                  <a:cubicBezTo>
                    <a:pt x="123828" y="92534"/>
                    <a:pt x="124376" y="92511"/>
                    <a:pt x="124924" y="92466"/>
                  </a:cubicBezTo>
                  <a:lnTo>
                    <a:pt x="124878" y="91918"/>
                  </a:lnTo>
                  <a:close/>
                  <a:moveTo>
                    <a:pt x="218781" y="91918"/>
                  </a:moveTo>
                  <a:lnTo>
                    <a:pt x="218736" y="92443"/>
                  </a:lnTo>
                  <a:cubicBezTo>
                    <a:pt x="219284" y="92511"/>
                    <a:pt x="219831" y="92534"/>
                    <a:pt x="220379" y="92557"/>
                  </a:cubicBezTo>
                  <a:lnTo>
                    <a:pt x="220379" y="92009"/>
                  </a:lnTo>
                  <a:cubicBezTo>
                    <a:pt x="219854" y="91986"/>
                    <a:pt x="219306" y="91963"/>
                    <a:pt x="218781" y="91918"/>
                  </a:cubicBezTo>
                  <a:close/>
                  <a:moveTo>
                    <a:pt x="223598" y="91895"/>
                  </a:moveTo>
                  <a:cubicBezTo>
                    <a:pt x="223073" y="91963"/>
                    <a:pt x="222525" y="91986"/>
                    <a:pt x="222000" y="92009"/>
                  </a:cubicBezTo>
                  <a:lnTo>
                    <a:pt x="222023" y="92557"/>
                  </a:lnTo>
                  <a:cubicBezTo>
                    <a:pt x="222570" y="92534"/>
                    <a:pt x="223118" y="92488"/>
                    <a:pt x="223643" y="92443"/>
                  </a:cubicBezTo>
                  <a:lnTo>
                    <a:pt x="223598" y="91895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755475" y="3343465"/>
              <a:ext cx="83575" cy="84282"/>
            </a:xfrm>
            <a:custGeom>
              <a:avLst/>
              <a:gdLst/>
              <a:ahLst/>
              <a:cxnLst/>
              <a:rect l="l" t="t" r="r" b="b"/>
              <a:pathLst>
                <a:path w="2717" h="2740" extrusionOk="0">
                  <a:moveTo>
                    <a:pt x="1370" y="0"/>
                  </a:moveTo>
                  <a:cubicBezTo>
                    <a:pt x="617" y="0"/>
                    <a:pt x="0" y="616"/>
                    <a:pt x="0" y="1370"/>
                  </a:cubicBezTo>
                  <a:cubicBezTo>
                    <a:pt x="0" y="2123"/>
                    <a:pt x="617" y="2739"/>
                    <a:pt x="1370" y="2739"/>
                  </a:cubicBezTo>
                  <a:cubicBezTo>
                    <a:pt x="2123" y="2739"/>
                    <a:pt x="2716" y="2123"/>
                    <a:pt x="2716" y="1370"/>
                  </a:cubicBezTo>
                  <a:cubicBezTo>
                    <a:pt x="2716" y="616"/>
                    <a:pt x="2123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8304953" y="3343465"/>
              <a:ext cx="83575" cy="84282"/>
            </a:xfrm>
            <a:custGeom>
              <a:avLst/>
              <a:gdLst/>
              <a:ahLst/>
              <a:cxnLst/>
              <a:rect l="l" t="t" r="r" b="b"/>
              <a:pathLst>
                <a:path w="2717" h="2740" extrusionOk="0">
                  <a:moveTo>
                    <a:pt x="1347" y="0"/>
                  </a:moveTo>
                  <a:cubicBezTo>
                    <a:pt x="594" y="0"/>
                    <a:pt x="1" y="616"/>
                    <a:pt x="1" y="1370"/>
                  </a:cubicBezTo>
                  <a:cubicBezTo>
                    <a:pt x="1" y="2123"/>
                    <a:pt x="594" y="2739"/>
                    <a:pt x="1347" y="2739"/>
                  </a:cubicBezTo>
                  <a:cubicBezTo>
                    <a:pt x="2101" y="2739"/>
                    <a:pt x="2717" y="2123"/>
                    <a:pt x="2717" y="1370"/>
                  </a:cubicBezTo>
                  <a:cubicBezTo>
                    <a:pt x="2717" y="616"/>
                    <a:pt x="2101" y="0"/>
                    <a:pt x="1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3761794" y="2562028"/>
              <a:ext cx="83575" cy="83575"/>
            </a:xfrm>
            <a:custGeom>
              <a:avLst/>
              <a:gdLst/>
              <a:ahLst/>
              <a:cxnLst/>
              <a:rect l="l" t="t" r="r" b="b"/>
              <a:pathLst>
                <a:path w="2717" h="2717" extrusionOk="0">
                  <a:moveTo>
                    <a:pt x="1370" y="1"/>
                  </a:moveTo>
                  <a:cubicBezTo>
                    <a:pt x="616" y="1"/>
                    <a:pt x="0" y="617"/>
                    <a:pt x="0" y="1370"/>
                  </a:cubicBezTo>
                  <a:cubicBezTo>
                    <a:pt x="0" y="2101"/>
                    <a:pt x="616" y="2717"/>
                    <a:pt x="1370" y="2717"/>
                  </a:cubicBezTo>
                  <a:cubicBezTo>
                    <a:pt x="2100" y="2717"/>
                    <a:pt x="2716" y="2101"/>
                    <a:pt x="2716" y="1370"/>
                  </a:cubicBezTo>
                  <a:cubicBezTo>
                    <a:pt x="2716" y="617"/>
                    <a:pt x="2100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5274765" y="2369661"/>
              <a:ext cx="83575" cy="83575"/>
            </a:xfrm>
            <a:custGeom>
              <a:avLst/>
              <a:gdLst/>
              <a:ahLst/>
              <a:cxnLst/>
              <a:rect l="l" t="t" r="r" b="b"/>
              <a:pathLst>
                <a:path w="2717" h="2717" extrusionOk="0">
                  <a:moveTo>
                    <a:pt x="1347" y="0"/>
                  </a:moveTo>
                  <a:cubicBezTo>
                    <a:pt x="594" y="0"/>
                    <a:pt x="1" y="617"/>
                    <a:pt x="1" y="1370"/>
                  </a:cubicBezTo>
                  <a:cubicBezTo>
                    <a:pt x="1" y="2100"/>
                    <a:pt x="594" y="2717"/>
                    <a:pt x="1347" y="2717"/>
                  </a:cubicBezTo>
                  <a:cubicBezTo>
                    <a:pt x="2101" y="2717"/>
                    <a:pt x="2717" y="2100"/>
                    <a:pt x="2717" y="1370"/>
                  </a:cubicBezTo>
                  <a:cubicBezTo>
                    <a:pt x="2717" y="617"/>
                    <a:pt x="2101" y="0"/>
                    <a:pt x="1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6795488" y="2935537"/>
              <a:ext cx="83575" cy="83575"/>
            </a:xfrm>
            <a:custGeom>
              <a:avLst/>
              <a:gdLst/>
              <a:ahLst/>
              <a:cxnLst/>
              <a:rect l="l" t="t" r="r" b="b"/>
              <a:pathLst>
                <a:path w="2717" h="2717" extrusionOk="0">
                  <a:moveTo>
                    <a:pt x="1370" y="1"/>
                  </a:moveTo>
                  <a:cubicBezTo>
                    <a:pt x="617" y="1"/>
                    <a:pt x="0" y="594"/>
                    <a:pt x="0" y="1347"/>
                  </a:cubicBezTo>
                  <a:cubicBezTo>
                    <a:pt x="0" y="2101"/>
                    <a:pt x="617" y="2717"/>
                    <a:pt x="1370" y="2717"/>
                  </a:cubicBezTo>
                  <a:cubicBezTo>
                    <a:pt x="2123" y="2717"/>
                    <a:pt x="2717" y="2101"/>
                    <a:pt x="2717" y="1347"/>
                  </a:cubicBezTo>
                  <a:cubicBezTo>
                    <a:pt x="2717" y="594"/>
                    <a:pt x="2123" y="1"/>
                    <a:pt x="13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2248119" y="2562028"/>
              <a:ext cx="83575" cy="83575"/>
            </a:xfrm>
            <a:custGeom>
              <a:avLst/>
              <a:gdLst/>
              <a:ahLst/>
              <a:cxnLst/>
              <a:rect l="l" t="t" r="r" b="b"/>
              <a:pathLst>
                <a:path w="2717" h="2717" extrusionOk="0">
                  <a:moveTo>
                    <a:pt x="1370" y="1"/>
                  </a:moveTo>
                  <a:cubicBezTo>
                    <a:pt x="616" y="1"/>
                    <a:pt x="0" y="617"/>
                    <a:pt x="0" y="1370"/>
                  </a:cubicBezTo>
                  <a:cubicBezTo>
                    <a:pt x="0" y="2101"/>
                    <a:pt x="616" y="2717"/>
                    <a:pt x="1370" y="2717"/>
                  </a:cubicBezTo>
                  <a:cubicBezTo>
                    <a:pt x="2100" y="2717"/>
                    <a:pt x="2716" y="2101"/>
                    <a:pt x="2716" y="1370"/>
                  </a:cubicBezTo>
                  <a:cubicBezTo>
                    <a:pt x="2716" y="617"/>
                    <a:pt x="2100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PILOT</a:t>
            </a:r>
          </a:p>
        </p:txBody>
      </p:sp>
      <p:sp>
        <p:nvSpPr>
          <p:cNvPr id="885" name="Google Shape;885;p32"/>
          <p:cNvSpPr/>
          <p:nvPr/>
        </p:nvSpPr>
        <p:spPr>
          <a:xfrm>
            <a:off x="1820535" y="2459539"/>
            <a:ext cx="9843" cy="9136"/>
          </a:xfrm>
          <a:custGeom>
            <a:avLst/>
            <a:gdLst/>
            <a:ahLst/>
            <a:cxnLst/>
            <a:rect l="l" t="t" r="r" b="b"/>
            <a:pathLst>
              <a:path w="320" h="297" extrusionOk="0">
                <a:moveTo>
                  <a:pt x="92" y="0"/>
                </a:moveTo>
                <a:cubicBezTo>
                  <a:pt x="92" y="0"/>
                  <a:pt x="69" y="23"/>
                  <a:pt x="46" y="46"/>
                </a:cubicBezTo>
                <a:cubicBezTo>
                  <a:pt x="46" y="46"/>
                  <a:pt x="23" y="69"/>
                  <a:pt x="23" y="91"/>
                </a:cubicBezTo>
                <a:cubicBezTo>
                  <a:pt x="23" y="91"/>
                  <a:pt x="0" y="114"/>
                  <a:pt x="0" y="137"/>
                </a:cubicBezTo>
                <a:cubicBezTo>
                  <a:pt x="0" y="183"/>
                  <a:pt x="23" y="228"/>
                  <a:pt x="46" y="251"/>
                </a:cubicBezTo>
                <a:cubicBezTo>
                  <a:pt x="69" y="274"/>
                  <a:pt x="114" y="297"/>
                  <a:pt x="160" y="297"/>
                </a:cubicBezTo>
                <a:cubicBezTo>
                  <a:pt x="183" y="297"/>
                  <a:pt x="206" y="297"/>
                  <a:pt x="206" y="274"/>
                </a:cubicBezTo>
                <a:cubicBezTo>
                  <a:pt x="228" y="274"/>
                  <a:pt x="251" y="251"/>
                  <a:pt x="274" y="251"/>
                </a:cubicBezTo>
                <a:cubicBezTo>
                  <a:pt x="274" y="228"/>
                  <a:pt x="297" y="228"/>
                  <a:pt x="297" y="206"/>
                </a:cubicBezTo>
                <a:cubicBezTo>
                  <a:pt x="297" y="183"/>
                  <a:pt x="320" y="160"/>
                  <a:pt x="320" y="137"/>
                </a:cubicBezTo>
                <a:cubicBezTo>
                  <a:pt x="320" y="114"/>
                  <a:pt x="297" y="91"/>
                  <a:pt x="297" y="91"/>
                </a:cubicBezTo>
                <a:cubicBezTo>
                  <a:pt x="297" y="69"/>
                  <a:pt x="274" y="46"/>
                  <a:pt x="274" y="46"/>
                </a:cubicBezTo>
                <a:cubicBezTo>
                  <a:pt x="251" y="23"/>
                  <a:pt x="228" y="0"/>
                  <a:pt x="206" y="0"/>
                </a:cubicBezTo>
                <a:close/>
              </a:path>
            </a:pathLst>
          </a:custGeom>
          <a:solidFill>
            <a:srgbClr val="54B9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32"/>
          <p:cNvGrpSpPr/>
          <p:nvPr/>
        </p:nvGrpSpPr>
        <p:grpSpPr>
          <a:xfrm>
            <a:off x="801999" y="1760675"/>
            <a:ext cx="1418481" cy="2264572"/>
            <a:chOff x="801999" y="1760675"/>
            <a:chExt cx="1418481" cy="2264572"/>
          </a:xfrm>
        </p:grpSpPr>
        <p:sp>
          <p:nvSpPr>
            <p:cNvPr id="887" name="Google Shape;887;p32"/>
            <p:cNvSpPr/>
            <p:nvPr/>
          </p:nvSpPr>
          <p:spPr>
            <a:xfrm>
              <a:off x="891676" y="2703859"/>
              <a:ext cx="1321388" cy="1321388"/>
            </a:xfrm>
            <a:custGeom>
              <a:avLst/>
              <a:gdLst/>
              <a:ahLst/>
              <a:cxnLst/>
              <a:rect l="l" t="t" r="r" b="b"/>
              <a:pathLst>
                <a:path w="42958" h="42958" extrusionOk="0">
                  <a:moveTo>
                    <a:pt x="21479" y="0"/>
                  </a:moveTo>
                  <a:cubicBezTo>
                    <a:pt x="9610" y="0"/>
                    <a:pt x="0" y="9633"/>
                    <a:pt x="0" y="21479"/>
                  </a:cubicBezTo>
                  <a:cubicBezTo>
                    <a:pt x="0" y="33348"/>
                    <a:pt x="9610" y="42957"/>
                    <a:pt x="21479" y="42957"/>
                  </a:cubicBezTo>
                  <a:cubicBezTo>
                    <a:pt x="33348" y="42957"/>
                    <a:pt x="42958" y="33348"/>
                    <a:pt x="42958" y="21479"/>
                  </a:cubicBezTo>
                  <a:cubicBezTo>
                    <a:pt x="42958" y="9633"/>
                    <a:pt x="33348" y="0"/>
                    <a:pt x="21479" y="0"/>
                  </a:cubicBezTo>
                  <a:close/>
                </a:path>
              </a:pathLst>
            </a:custGeom>
            <a:solidFill>
              <a:srgbClr val="C81704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975217" y="2787401"/>
              <a:ext cx="1154300" cy="1155007"/>
            </a:xfrm>
            <a:custGeom>
              <a:avLst/>
              <a:gdLst/>
              <a:ahLst/>
              <a:cxnLst/>
              <a:rect l="l" t="t" r="r" b="b"/>
              <a:pathLst>
                <a:path w="37526" h="37549" extrusionOk="0">
                  <a:moveTo>
                    <a:pt x="18763" y="1"/>
                  </a:moveTo>
                  <a:cubicBezTo>
                    <a:pt x="8423" y="1"/>
                    <a:pt x="1" y="8423"/>
                    <a:pt x="1" y="18763"/>
                  </a:cubicBezTo>
                  <a:cubicBezTo>
                    <a:pt x="1" y="29126"/>
                    <a:pt x="8423" y="37548"/>
                    <a:pt x="18763" y="37548"/>
                  </a:cubicBezTo>
                  <a:cubicBezTo>
                    <a:pt x="29103" y="37548"/>
                    <a:pt x="37525" y="29126"/>
                    <a:pt x="37525" y="18763"/>
                  </a:cubicBezTo>
                  <a:cubicBezTo>
                    <a:pt x="37525" y="8423"/>
                    <a:pt x="29103" y="1"/>
                    <a:pt x="18763" y="1"/>
                  </a:cubicBezTo>
                  <a:close/>
                </a:path>
              </a:pathLst>
            </a:custGeom>
            <a:solidFill>
              <a:srgbClr val="FB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 txBox="1"/>
            <p:nvPr/>
          </p:nvSpPr>
          <p:spPr>
            <a:xfrm>
              <a:off x="817080" y="1760675"/>
              <a:ext cx="14034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Enter your text here</a:t>
              </a:r>
              <a:endParaRPr sz="1200" dirty="0"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  <p:sp>
          <p:nvSpPr>
            <p:cNvPr id="890" name="Google Shape;890;p32"/>
            <p:cNvSpPr txBox="1"/>
            <p:nvPr/>
          </p:nvSpPr>
          <p:spPr>
            <a:xfrm>
              <a:off x="801999" y="2301923"/>
              <a:ext cx="1403400" cy="2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Calibiri"/>
                  <a:ea typeface="Fira Sans"/>
                  <a:cs typeface="Fira Sans"/>
                  <a:sym typeface="Fira Sans"/>
                </a:rPr>
                <a:t>Point 1</a:t>
              </a:r>
              <a:endParaRPr sz="1800" b="1" dirty="0">
                <a:solidFill>
                  <a:srgbClr val="000000"/>
                </a:solidFill>
                <a:latin typeface="Calibiri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</p:grpSp>
      <p:grpSp>
        <p:nvGrpSpPr>
          <p:cNvPr id="894" name="Google Shape;894;p32"/>
          <p:cNvGrpSpPr/>
          <p:nvPr/>
        </p:nvGrpSpPr>
        <p:grpSpPr>
          <a:xfrm>
            <a:off x="2352584" y="1382538"/>
            <a:ext cx="1415432" cy="2175968"/>
            <a:chOff x="2352584" y="1382538"/>
            <a:chExt cx="1415432" cy="2175968"/>
          </a:xfrm>
        </p:grpSpPr>
        <p:sp>
          <p:nvSpPr>
            <p:cNvPr id="895" name="Google Shape;895;p32"/>
            <p:cNvSpPr/>
            <p:nvPr/>
          </p:nvSpPr>
          <p:spPr>
            <a:xfrm>
              <a:off x="2385700" y="1382538"/>
              <a:ext cx="1321388" cy="1321388"/>
            </a:xfrm>
            <a:custGeom>
              <a:avLst/>
              <a:gdLst/>
              <a:ahLst/>
              <a:cxnLst/>
              <a:rect l="l" t="t" r="r" b="b"/>
              <a:pathLst>
                <a:path w="42958" h="42958" extrusionOk="0">
                  <a:moveTo>
                    <a:pt x="21479" y="0"/>
                  </a:moveTo>
                  <a:cubicBezTo>
                    <a:pt x="9633" y="0"/>
                    <a:pt x="1" y="9632"/>
                    <a:pt x="1" y="21479"/>
                  </a:cubicBezTo>
                  <a:cubicBezTo>
                    <a:pt x="1" y="33348"/>
                    <a:pt x="9633" y="42957"/>
                    <a:pt x="21479" y="42957"/>
                  </a:cubicBezTo>
                  <a:cubicBezTo>
                    <a:pt x="33348" y="42957"/>
                    <a:pt x="42958" y="33348"/>
                    <a:pt x="42958" y="21479"/>
                  </a:cubicBezTo>
                  <a:cubicBezTo>
                    <a:pt x="42958" y="9632"/>
                    <a:pt x="33348" y="0"/>
                    <a:pt x="21479" y="0"/>
                  </a:cubicBezTo>
                  <a:close/>
                </a:path>
              </a:pathLst>
            </a:custGeom>
            <a:solidFill>
              <a:srgbClr val="C817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2469241" y="1466080"/>
              <a:ext cx="1155007" cy="1154976"/>
            </a:xfrm>
            <a:custGeom>
              <a:avLst/>
              <a:gdLst/>
              <a:ahLst/>
              <a:cxnLst/>
              <a:rect l="l" t="t" r="r" b="b"/>
              <a:pathLst>
                <a:path w="37549" h="37548" extrusionOk="0">
                  <a:moveTo>
                    <a:pt x="18763" y="0"/>
                  </a:moveTo>
                  <a:cubicBezTo>
                    <a:pt x="8423" y="0"/>
                    <a:pt x="1" y="8423"/>
                    <a:pt x="1" y="18763"/>
                  </a:cubicBezTo>
                  <a:cubicBezTo>
                    <a:pt x="1" y="29125"/>
                    <a:pt x="8423" y="37548"/>
                    <a:pt x="18763" y="37548"/>
                  </a:cubicBezTo>
                  <a:cubicBezTo>
                    <a:pt x="29126" y="37548"/>
                    <a:pt x="37548" y="29125"/>
                    <a:pt x="37548" y="18763"/>
                  </a:cubicBezTo>
                  <a:cubicBezTo>
                    <a:pt x="37548" y="8423"/>
                    <a:pt x="29126" y="0"/>
                    <a:pt x="18763" y="0"/>
                  </a:cubicBezTo>
                  <a:close/>
                </a:path>
              </a:pathLst>
            </a:custGeom>
            <a:solidFill>
              <a:srgbClr val="FB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 txBox="1"/>
            <p:nvPr/>
          </p:nvSpPr>
          <p:spPr>
            <a:xfrm>
              <a:off x="2352584" y="3110606"/>
              <a:ext cx="14052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Fira Sans"/>
                  <a:ea typeface="Fira Sans"/>
                  <a:cs typeface="Fira Sans"/>
                  <a:sym typeface="Fira Sans"/>
                </a:rPr>
                <a:t>Enter your text here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98" name="Google Shape;898;p32"/>
            <p:cNvSpPr txBox="1"/>
            <p:nvPr/>
          </p:nvSpPr>
          <p:spPr>
            <a:xfrm>
              <a:off x="2362816" y="2812198"/>
              <a:ext cx="14052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P</a:t>
              </a:r>
              <a:r>
                <a:rPr lang="en" sz="1800" b="1" dirty="0"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oint 2</a:t>
              </a:r>
              <a:endParaRPr sz="1800" b="1" dirty="0">
                <a:solidFill>
                  <a:srgbClr val="000000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</p:grpSp>
      <p:grpSp>
        <p:nvGrpSpPr>
          <p:cNvPr id="900" name="Google Shape;900;p32"/>
          <p:cNvGrpSpPr/>
          <p:nvPr/>
        </p:nvGrpSpPr>
        <p:grpSpPr>
          <a:xfrm>
            <a:off x="6742775" y="1728678"/>
            <a:ext cx="1942767" cy="2319442"/>
            <a:chOff x="6748610" y="1691980"/>
            <a:chExt cx="1942767" cy="2319442"/>
          </a:xfrm>
        </p:grpSpPr>
        <p:sp>
          <p:nvSpPr>
            <p:cNvPr id="901" name="Google Shape;901;p32"/>
            <p:cNvSpPr/>
            <p:nvPr/>
          </p:nvSpPr>
          <p:spPr>
            <a:xfrm>
              <a:off x="6949695" y="2690034"/>
              <a:ext cx="1321388" cy="1321388"/>
            </a:xfrm>
            <a:custGeom>
              <a:avLst/>
              <a:gdLst/>
              <a:ahLst/>
              <a:cxnLst/>
              <a:rect l="l" t="t" r="r" b="b"/>
              <a:pathLst>
                <a:path w="42958" h="42958" extrusionOk="0">
                  <a:moveTo>
                    <a:pt x="21479" y="0"/>
                  </a:moveTo>
                  <a:cubicBezTo>
                    <a:pt x="9610" y="0"/>
                    <a:pt x="1" y="9633"/>
                    <a:pt x="1" y="21479"/>
                  </a:cubicBezTo>
                  <a:cubicBezTo>
                    <a:pt x="1" y="33348"/>
                    <a:pt x="9610" y="42957"/>
                    <a:pt x="21479" y="42957"/>
                  </a:cubicBezTo>
                  <a:cubicBezTo>
                    <a:pt x="33348" y="42957"/>
                    <a:pt x="42958" y="33348"/>
                    <a:pt x="42958" y="21479"/>
                  </a:cubicBezTo>
                  <a:cubicBezTo>
                    <a:pt x="42958" y="9633"/>
                    <a:pt x="33348" y="0"/>
                    <a:pt x="21479" y="0"/>
                  </a:cubicBezTo>
                  <a:close/>
                </a:path>
              </a:pathLst>
            </a:custGeom>
            <a:solidFill>
              <a:srgbClr val="C817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7033239" y="2771404"/>
              <a:ext cx="1154300" cy="1155007"/>
            </a:xfrm>
            <a:custGeom>
              <a:avLst/>
              <a:gdLst/>
              <a:ahLst/>
              <a:cxnLst/>
              <a:rect l="l" t="t" r="r" b="b"/>
              <a:pathLst>
                <a:path w="37526" h="37549" extrusionOk="0">
                  <a:moveTo>
                    <a:pt x="18763" y="1"/>
                  </a:moveTo>
                  <a:cubicBezTo>
                    <a:pt x="8423" y="1"/>
                    <a:pt x="1" y="8423"/>
                    <a:pt x="1" y="18763"/>
                  </a:cubicBezTo>
                  <a:cubicBezTo>
                    <a:pt x="1" y="29126"/>
                    <a:pt x="8423" y="37548"/>
                    <a:pt x="18763" y="37548"/>
                  </a:cubicBezTo>
                  <a:cubicBezTo>
                    <a:pt x="29126" y="37548"/>
                    <a:pt x="37526" y="29126"/>
                    <a:pt x="37526" y="18763"/>
                  </a:cubicBezTo>
                  <a:cubicBezTo>
                    <a:pt x="37526" y="8423"/>
                    <a:pt x="29126" y="1"/>
                    <a:pt x="18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903;p32"/>
            <p:cNvSpPr txBox="1"/>
            <p:nvPr/>
          </p:nvSpPr>
          <p:spPr>
            <a:xfrm>
              <a:off x="7033239" y="1691980"/>
              <a:ext cx="14052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Enter your text here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04" name="Google Shape;904;p32"/>
            <p:cNvSpPr txBox="1"/>
            <p:nvPr/>
          </p:nvSpPr>
          <p:spPr>
            <a:xfrm>
              <a:off x="6748610" y="2180565"/>
              <a:ext cx="1942767" cy="435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Point 5</a:t>
              </a:r>
              <a:endParaRPr sz="1800" b="1" dirty="0">
                <a:solidFill>
                  <a:srgbClr val="000000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7587824" y="3177791"/>
              <a:ext cx="76532" cy="82840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7403071" y="3225386"/>
              <a:ext cx="372322" cy="326622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613947" y="3334556"/>
              <a:ext cx="24286" cy="71882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7688613" y="3334556"/>
              <a:ext cx="23339" cy="71882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7541177" y="3334556"/>
              <a:ext cx="25204" cy="71882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353383" y="1382540"/>
            <a:ext cx="1498086" cy="2184875"/>
            <a:chOff x="5353383" y="1382540"/>
            <a:chExt cx="1498086" cy="2184875"/>
          </a:xfrm>
        </p:grpSpPr>
        <p:sp>
          <p:nvSpPr>
            <p:cNvPr id="911" name="Google Shape;911;p32"/>
            <p:cNvSpPr/>
            <p:nvPr/>
          </p:nvSpPr>
          <p:spPr>
            <a:xfrm>
              <a:off x="5353383" y="1382540"/>
              <a:ext cx="1461807" cy="1321511"/>
            </a:xfrm>
            <a:custGeom>
              <a:avLst/>
              <a:gdLst/>
              <a:ahLst/>
              <a:cxnLst/>
              <a:rect l="l" t="t" r="r" b="b"/>
              <a:pathLst>
                <a:path w="47523" h="42962" extrusionOk="0">
                  <a:moveTo>
                    <a:pt x="23726" y="1"/>
                  </a:moveTo>
                  <a:cubicBezTo>
                    <a:pt x="14185" y="1"/>
                    <a:pt x="5485" y="6415"/>
                    <a:pt x="2967" y="16083"/>
                  </a:cubicBezTo>
                  <a:cubicBezTo>
                    <a:pt x="0" y="27564"/>
                    <a:pt x="6893" y="39296"/>
                    <a:pt x="18374" y="42264"/>
                  </a:cubicBezTo>
                  <a:cubicBezTo>
                    <a:pt x="20188" y="42736"/>
                    <a:pt x="22007" y="42962"/>
                    <a:pt x="23797" y="42962"/>
                  </a:cubicBezTo>
                  <a:cubicBezTo>
                    <a:pt x="33337" y="42962"/>
                    <a:pt x="42037" y="36547"/>
                    <a:pt x="44555" y="26879"/>
                  </a:cubicBezTo>
                  <a:cubicBezTo>
                    <a:pt x="47522" y="15398"/>
                    <a:pt x="40629" y="3666"/>
                    <a:pt x="29148" y="699"/>
                  </a:cubicBezTo>
                  <a:cubicBezTo>
                    <a:pt x="27335" y="226"/>
                    <a:pt x="25515" y="1"/>
                    <a:pt x="23726" y="1"/>
                  </a:cubicBezTo>
                  <a:close/>
                </a:path>
              </a:pathLst>
            </a:custGeom>
            <a:solidFill>
              <a:srgbClr val="C817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5509404" y="1465805"/>
              <a:ext cx="1154300" cy="1154976"/>
            </a:xfrm>
            <a:custGeom>
              <a:avLst/>
              <a:gdLst/>
              <a:ahLst/>
              <a:cxnLst/>
              <a:rect l="l" t="t" r="r" b="b"/>
              <a:pathLst>
                <a:path w="37526" h="37548" extrusionOk="0">
                  <a:moveTo>
                    <a:pt x="18763" y="0"/>
                  </a:moveTo>
                  <a:cubicBezTo>
                    <a:pt x="8423" y="0"/>
                    <a:pt x="1" y="8423"/>
                    <a:pt x="1" y="18763"/>
                  </a:cubicBezTo>
                  <a:cubicBezTo>
                    <a:pt x="1" y="29125"/>
                    <a:pt x="8423" y="37548"/>
                    <a:pt x="18763" y="37548"/>
                  </a:cubicBezTo>
                  <a:cubicBezTo>
                    <a:pt x="29126" y="37548"/>
                    <a:pt x="37526" y="29125"/>
                    <a:pt x="37526" y="18763"/>
                  </a:cubicBezTo>
                  <a:cubicBezTo>
                    <a:pt x="37526" y="8423"/>
                    <a:pt x="29126" y="0"/>
                    <a:pt x="18763" y="0"/>
                  </a:cubicBezTo>
                  <a:close/>
                </a:path>
              </a:pathLst>
            </a:custGeom>
            <a:solidFill>
              <a:srgbClr val="FB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 txBox="1"/>
            <p:nvPr/>
          </p:nvSpPr>
          <p:spPr>
            <a:xfrm>
              <a:off x="5389569" y="3119515"/>
              <a:ext cx="1461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Enter your text here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14" name="Google Shape;914;p32"/>
            <p:cNvSpPr txBox="1"/>
            <p:nvPr/>
          </p:nvSpPr>
          <p:spPr>
            <a:xfrm>
              <a:off x="5403200" y="2851938"/>
              <a:ext cx="14052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000000"/>
                  </a:solidFill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P</a:t>
              </a:r>
              <a:r>
                <a:rPr lang="en" sz="1800" b="1" dirty="0">
                  <a:solidFill>
                    <a:srgbClr val="000000"/>
                  </a:solidFill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oint 4</a:t>
              </a:r>
              <a:endParaRPr sz="1800" b="1" dirty="0">
                <a:solidFill>
                  <a:srgbClr val="000000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</p:grpSp>
      <p:grpSp>
        <p:nvGrpSpPr>
          <p:cNvPr id="917" name="Google Shape;917;p32"/>
          <p:cNvGrpSpPr/>
          <p:nvPr/>
        </p:nvGrpSpPr>
        <p:grpSpPr>
          <a:xfrm>
            <a:off x="3876200" y="1689217"/>
            <a:ext cx="1424876" cy="2336030"/>
            <a:chOff x="3876200" y="1689217"/>
            <a:chExt cx="1424876" cy="2336030"/>
          </a:xfrm>
        </p:grpSpPr>
        <p:grpSp>
          <p:nvGrpSpPr>
            <p:cNvPr id="918" name="Google Shape;918;p32"/>
            <p:cNvGrpSpPr/>
            <p:nvPr/>
          </p:nvGrpSpPr>
          <p:grpSpPr>
            <a:xfrm>
              <a:off x="3917768" y="2703859"/>
              <a:ext cx="1321388" cy="1321388"/>
              <a:chOff x="3917768" y="2703859"/>
              <a:chExt cx="1321388" cy="1321388"/>
            </a:xfrm>
          </p:grpSpPr>
          <p:sp>
            <p:nvSpPr>
              <p:cNvPr id="919" name="Google Shape;919;p32"/>
              <p:cNvSpPr/>
              <p:nvPr/>
            </p:nvSpPr>
            <p:spPr>
              <a:xfrm>
                <a:off x="3917768" y="2703859"/>
                <a:ext cx="1321388" cy="1321388"/>
              </a:xfrm>
              <a:custGeom>
                <a:avLst/>
                <a:gdLst/>
                <a:ahLst/>
                <a:cxnLst/>
                <a:rect l="l" t="t" r="r" b="b"/>
                <a:pathLst>
                  <a:path w="42958" h="42958" extrusionOk="0">
                    <a:moveTo>
                      <a:pt x="21479" y="0"/>
                    </a:moveTo>
                    <a:cubicBezTo>
                      <a:pt x="9610" y="0"/>
                      <a:pt x="1" y="9633"/>
                      <a:pt x="1" y="21479"/>
                    </a:cubicBezTo>
                    <a:cubicBezTo>
                      <a:pt x="1" y="33348"/>
                      <a:pt x="9610" y="42957"/>
                      <a:pt x="21479" y="42957"/>
                    </a:cubicBezTo>
                    <a:cubicBezTo>
                      <a:pt x="33348" y="42957"/>
                      <a:pt x="42958" y="33348"/>
                      <a:pt x="42958" y="21479"/>
                    </a:cubicBezTo>
                    <a:cubicBezTo>
                      <a:pt x="42958" y="9633"/>
                      <a:pt x="33348" y="0"/>
                      <a:pt x="21479" y="0"/>
                    </a:cubicBezTo>
                    <a:close/>
                  </a:path>
                </a:pathLst>
              </a:custGeom>
              <a:solidFill>
                <a:srgbClr val="C817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2"/>
              <p:cNvSpPr/>
              <p:nvPr/>
            </p:nvSpPr>
            <p:spPr>
              <a:xfrm>
                <a:off x="4001310" y="2787401"/>
                <a:ext cx="1154300" cy="1155007"/>
              </a:xfrm>
              <a:custGeom>
                <a:avLst/>
                <a:gdLst/>
                <a:ahLst/>
                <a:cxnLst/>
                <a:rect l="l" t="t" r="r" b="b"/>
                <a:pathLst>
                  <a:path w="37526" h="37549" extrusionOk="0">
                    <a:moveTo>
                      <a:pt x="18763" y="1"/>
                    </a:moveTo>
                    <a:cubicBezTo>
                      <a:pt x="8423" y="1"/>
                      <a:pt x="1" y="8423"/>
                      <a:pt x="1" y="18763"/>
                    </a:cubicBezTo>
                    <a:cubicBezTo>
                      <a:pt x="1" y="29126"/>
                      <a:pt x="8423" y="37548"/>
                      <a:pt x="18763" y="37548"/>
                    </a:cubicBezTo>
                    <a:cubicBezTo>
                      <a:pt x="29126" y="37548"/>
                      <a:pt x="37526" y="29126"/>
                      <a:pt x="37526" y="18763"/>
                    </a:cubicBezTo>
                    <a:cubicBezTo>
                      <a:pt x="37526" y="8423"/>
                      <a:pt x="29126" y="1"/>
                      <a:pt x="18763" y="1"/>
                    </a:cubicBezTo>
                    <a:close/>
                  </a:path>
                </a:pathLst>
              </a:custGeom>
              <a:solidFill>
                <a:srgbClr val="FB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21" name="Google Shape;921;p32"/>
            <p:cNvSpPr txBox="1"/>
            <p:nvPr/>
          </p:nvSpPr>
          <p:spPr>
            <a:xfrm>
              <a:off x="3897676" y="1689217"/>
              <a:ext cx="14034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Fira Sans"/>
                  <a:ea typeface="Fira Sans"/>
                  <a:cs typeface="Fira Sans"/>
                  <a:sym typeface="Fira Sans"/>
                </a:rPr>
                <a:t>Enter your text here</a:t>
              </a:r>
              <a:endParaRPr sz="12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2" name="Google Shape;922;p32"/>
            <p:cNvSpPr txBox="1"/>
            <p:nvPr/>
          </p:nvSpPr>
          <p:spPr>
            <a:xfrm>
              <a:off x="3876200" y="2262814"/>
              <a:ext cx="1405200" cy="26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Calibri "/>
                  <a:ea typeface="Fira Sans"/>
                  <a:cs typeface="Fira Sans"/>
                  <a:sym typeface="Fira Sans"/>
                </a:rPr>
                <a:t>P</a:t>
              </a:r>
              <a:r>
                <a:rPr lang="en" sz="1800" b="1" dirty="0">
                  <a:latin typeface="Calibri "/>
                  <a:ea typeface="Fira Sans"/>
                  <a:cs typeface="Fira Sans"/>
                  <a:sym typeface="Fira Sans"/>
                </a:rPr>
                <a:t>oint 3</a:t>
              </a:r>
              <a:endParaRPr sz="1800" b="1" dirty="0">
                <a:solidFill>
                  <a:srgbClr val="000000"/>
                </a:solidFill>
                <a:latin typeface="Calibri 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050" name="Picture 2" descr="Fund Accounting icon">
            <a:extLst>
              <a:ext uri="{FF2B5EF4-FFF2-40B4-BE49-F238E27FC236}">
                <a16:creationId xmlns:a16="http://schemas.microsoft.com/office/drawing/2014/main" id="{27CA278D-D4EC-4978-8ED2-A795819B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26" y="3019112"/>
            <a:ext cx="580022" cy="5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lded Booklet icon">
            <a:extLst>
              <a:ext uri="{FF2B5EF4-FFF2-40B4-BE49-F238E27FC236}">
                <a16:creationId xmlns:a16="http://schemas.microsoft.com/office/drawing/2014/main" id="{E97070EC-54E1-44AA-95BC-4CC4316CA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145" y="1661583"/>
            <a:ext cx="708078" cy="70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acher Hiring icon">
            <a:extLst>
              <a:ext uri="{FF2B5EF4-FFF2-40B4-BE49-F238E27FC236}">
                <a16:creationId xmlns:a16="http://schemas.microsoft.com/office/drawing/2014/main" id="{645FA5C6-A2F0-4C19-87AD-271E2F1A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90" y="3010414"/>
            <a:ext cx="578292" cy="57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raining icon">
            <a:extLst>
              <a:ext uri="{FF2B5EF4-FFF2-40B4-BE49-F238E27FC236}">
                <a16:creationId xmlns:a16="http://schemas.microsoft.com/office/drawing/2014/main" id="{D6C53FD0-0D60-4B2B-93FB-9F8237A5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45" y="1730793"/>
            <a:ext cx="588713" cy="58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ontract icon">
            <a:extLst>
              <a:ext uri="{FF2B5EF4-FFF2-40B4-BE49-F238E27FC236}">
                <a16:creationId xmlns:a16="http://schemas.microsoft.com/office/drawing/2014/main" id="{1E1C33D6-8933-4D7B-B1B0-DFAE428FC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585" y="3103834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14E1FCC-3FEB-4D83-8689-6C0FE51B6A78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9D4877-B86A-4C6C-A976-07A480D5DB11}"/>
              </a:ext>
            </a:extLst>
          </p:cNvPr>
          <p:cNvSpPr txBox="1"/>
          <p:nvPr/>
        </p:nvSpPr>
        <p:spPr>
          <a:xfrm>
            <a:off x="3024847" y="4365399"/>
            <a:ext cx="3059439" cy="52322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Timeline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40;p17">
            <a:extLst>
              <a:ext uri="{FF2B5EF4-FFF2-40B4-BE49-F238E27FC236}">
                <a16:creationId xmlns:a16="http://schemas.microsoft.com/office/drawing/2014/main" id="{9CBDC2DB-19A5-455C-AADB-C2DCABD6C93E}"/>
              </a:ext>
            </a:extLst>
          </p:cNvPr>
          <p:cNvGrpSpPr/>
          <p:nvPr/>
        </p:nvGrpSpPr>
        <p:grpSpPr>
          <a:xfrm>
            <a:off x="1677666" y="515411"/>
            <a:ext cx="3452518" cy="3518088"/>
            <a:chOff x="2840066" y="1103653"/>
            <a:chExt cx="3452518" cy="3518088"/>
          </a:xfrm>
        </p:grpSpPr>
        <p:grpSp>
          <p:nvGrpSpPr>
            <p:cNvPr id="5" name="Google Shape;141;p17">
              <a:extLst>
                <a:ext uri="{FF2B5EF4-FFF2-40B4-BE49-F238E27FC236}">
                  <a16:creationId xmlns:a16="http://schemas.microsoft.com/office/drawing/2014/main" id="{F1D27FE0-2E90-4A36-9B83-EF6F764E67DA}"/>
                </a:ext>
              </a:extLst>
            </p:cNvPr>
            <p:cNvGrpSpPr/>
            <p:nvPr/>
          </p:nvGrpSpPr>
          <p:grpSpPr>
            <a:xfrm>
              <a:off x="2840066" y="1212718"/>
              <a:ext cx="3452518" cy="3409023"/>
              <a:chOff x="2926775" y="1295605"/>
              <a:chExt cx="3279056" cy="3237746"/>
            </a:xfrm>
          </p:grpSpPr>
          <p:sp>
            <p:nvSpPr>
              <p:cNvPr id="7" name="Google Shape;142;p17">
                <a:extLst>
                  <a:ext uri="{FF2B5EF4-FFF2-40B4-BE49-F238E27FC236}">
                    <a16:creationId xmlns:a16="http://schemas.microsoft.com/office/drawing/2014/main" id="{56C9B686-AFAE-4BE8-9555-468F26DCE5D4}"/>
                  </a:ext>
                </a:extLst>
              </p:cNvPr>
              <p:cNvSpPr/>
              <p:nvPr/>
            </p:nvSpPr>
            <p:spPr>
              <a:xfrm>
                <a:off x="3330723" y="1315583"/>
                <a:ext cx="930415" cy="666195"/>
              </a:xfrm>
              <a:custGeom>
                <a:avLst/>
                <a:gdLst/>
                <a:ahLst/>
                <a:cxnLst/>
                <a:rect l="l" t="t" r="r" b="b"/>
                <a:pathLst>
                  <a:path w="29759" h="21308" fill="none" extrusionOk="0">
                    <a:moveTo>
                      <a:pt x="1" y="21307"/>
                    </a:moveTo>
                    <a:cubicBezTo>
                      <a:pt x="6506" y="10639"/>
                      <a:pt x="17174" y="2766"/>
                      <a:pt x="29758" y="0"/>
                    </a:cubicBezTo>
                  </a:path>
                </a:pathLst>
              </a:custGeom>
              <a:noFill/>
              <a:ln w="85875" cap="flat" cmpd="sng">
                <a:solidFill>
                  <a:srgbClr val="0000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43;p17">
                <a:extLst>
                  <a:ext uri="{FF2B5EF4-FFF2-40B4-BE49-F238E27FC236}">
                    <a16:creationId xmlns:a16="http://schemas.microsoft.com/office/drawing/2014/main" id="{7023986C-E99C-4D35-A954-A7FEB41FFF9A}"/>
                  </a:ext>
                </a:extLst>
              </p:cNvPr>
              <p:cNvSpPr/>
              <p:nvPr/>
            </p:nvSpPr>
            <p:spPr>
              <a:xfrm>
                <a:off x="3121656" y="1966550"/>
                <a:ext cx="225264" cy="1543334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49363" fill="none" extrusionOk="0">
                    <a:moveTo>
                      <a:pt x="7205" y="49362"/>
                    </a:moveTo>
                    <a:cubicBezTo>
                      <a:pt x="2645" y="42159"/>
                      <a:pt x="1" y="33648"/>
                      <a:pt x="1" y="24529"/>
                    </a:cubicBezTo>
                    <a:cubicBezTo>
                      <a:pt x="1" y="15502"/>
                      <a:pt x="2554" y="7113"/>
                      <a:pt x="6992" y="0"/>
                    </a:cubicBezTo>
                  </a:path>
                </a:pathLst>
              </a:custGeom>
              <a:noFill/>
              <a:ln w="85875" cap="flat" cmpd="sng">
                <a:solidFill>
                  <a:srgbClr val="0000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44;p17">
                <a:extLst>
                  <a:ext uri="{FF2B5EF4-FFF2-40B4-BE49-F238E27FC236}">
                    <a16:creationId xmlns:a16="http://schemas.microsoft.com/office/drawing/2014/main" id="{986B5436-E8E2-4160-A586-BBFA277BEEAC}"/>
                  </a:ext>
                </a:extLst>
              </p:cNvPr>
              <p:cNvSpPr/>
              <p:nvPr/>
            </p:nvSpPr>
            <p:spPr>
              <a:xfrm>
                <a:off x="3369710" y="3544053"/>
                <a:ext cx="1203140" cy="639588"/>
              </a:xfrm>
              <a:custGeom>
                <a:avLst/>
                <a:gdLst/>
                <a:ahLst/>
                <a:cxnLst/>
                <a:rect l="l" t="t" r="r" b="b"/>
                <a:pathLst>
                  <a:path w="38482" h="20457" fill="none" extrusionOk="0">
                    <a:moveTo>
                      <a:pt x="38481" y="20457"/>
                    </a:moveTo>
                    <a:cubicBezTo>
                      <a:pt x="22463" y="20457"/>
                      <a:pt x="8329" y="12341"/>
                      <a:pt x="0" y="1"/>
                    </a:cubicBezTo>
                  </a:path>
                </a:pathLst>
              </a:custGeom>
              <a:noFill/>
              <a:ln w="85875" cap="flat" cmpd="sng">
                <a:solidFill>
                  <a:srgbClr val="0000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45;p17">
                <a:extLst>
                  <a:ext uri="{FF2B5EF4-FFF2-40B4-BE49-F238E27FC236}">
                    <a16:creationId xmlns:a16="http://schemas.microsoft.com/office/drawing/2014/main" id="{0DD52CE7-E0AB-4436-8587-39524F880297}"/>
                  </a:ext>
                </a:extLst>
              </p:cNvPr>
              <p:cNvSpPr/>
              <p:nvPr/>
            </p:nvSpPr>
            <p:spPr>
              <a:xfrm>
                <a:off x="4572807" y="3485150"/>
                <a:ext cx="1241127" cy="698491"/>
              </a:xfrm>
              <a:custGeom>
                <a:avLst/>
                <a:gdLst/>
                <a:ahLst/>
                <a:cxnLst/>
                <a:rect l="l" t="t" r="r" b="b"/>
                <a:pathLst>
                  <a:path w="39697" h="22341" fill="none" extrusionOk="0">
                    <a:moveTo>
                      <a:pt x="39697" y="0"/>
                    </a:moveTo>
                    <a:cubicBezTo>
                      <a:pt x="31551" y="13405"/>
                      <a:pt x="16809" y="22341"/>
                      <a:pt x="0" y="22341"/>
                    </a:cubicBezTo>
                  </a:path>
                </a:pathLst>
              </a:custGeom>
              <a:noFill/>
              <a:ln w="85875" cap="flat" cmpd="sng">
                <a:solidFill>
                  <a:srgbClr val="0000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46;p17">
                <a:extLst>
                  <a:ext uri="{FF2B5EF4-FFF2-40B4-BE49-F238E27FC236}">
                    <a16:creationId xmlns:a16="http://schemas.microsoft.com/office/drawing/2014/main" id="{C62A7614-A24E-4F78-A919-1B8A4372C191}"/>
                  </a:ext>
                </a:extLst>
              </p:cNvPr>
              <p:cNvSpPr/>
              <p:nvPr/>
            </p:nvSpPr>
            <p:spPr>
              <a:xfrm>
                <a:off x="5802511" y="1972240"/>
                <a:ext cx="220481" cy="1530985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48968" fill="none" extrusionOk="0">
                    <a:moveTo>
                      <a:pt x="182" y="0"/>
                    </a:moveTo>
                    <a:cubicBezTo>
                      <a:pt x="4529" y="7083"/>
                      <a:pt x="7052" y="15411"/>
                      <a:pt x="7052" y="24347"/>
                    </a:cubicBezTo>
                    <a:cubicBezTo>
                      <a:pt x="7052" y="33375"/>
                      <a:pt x="4468" y="41825"/>
                      <a:pt x="0" y="48968"/>
                    </a:cubicBezTo>
                  </a:path>
                </a:pathLst>
              </a:custGeom>
              <a:noFill/>
              <a:ln w="85875" cap="flat" cmpd="sng">
                <a:solidFill>
                  <a:srgbClr val="0000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47;p17">
                <a:extLst>
                  <a:ext uri="{FF2B5EF4-FFF2-40B4-BE49-F238E27FC236}">
                    <a16:creationId xmlns:a16="http://schemas.microsoft.com/office/drawing/2014/main" id="{1B035E08-03AD-4B32-8D51-E678EAF5470F}"/>
                  </a:ext>
                </a:extLst>
              </p:cNvPr>
              <p:cNvSpPr/>
              <p:nvPr/>
            </p:nvSpPr>
            <p:spPr>
              <a:xfrm>
                <a:off x="4768556" y="1295605"/>
                <a:ext cx="1052974" cy="698523"/>
              </a:xfrm>
              <a:custGeom>
                <a:avLst/>
                <a:gdLst/>
                <a:ahLst/>
                <a:cxnLst/>
                <a:rect l="l" t="t" r="r" b="b"/>
                <a:pathLst>
                  <a:path w="33679" h="22342" fill="none" extrusionOk="0">
                    <a:moveTo>
                      <a:pt x="1" y="1"/>
                    </a:moveTo>
                    <a:cubicBezTo>
                      <a:pt x="14317" y="1946"/>
                      <a:pt x="26597" y="10426"/>
                      <a:pt x="33679" y="22342"/>
                    </a:cubicBezTo>
                  </a:path>
                </a:pathLst>
              </a:custGeom>
              <a:noFill/>
              <a:ln w="858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48;p17">
                <a:extLst>
                  <a:ext uri="{FF2B5EF4-FFF2-40B4-BE49-F238E27FC236}">
                    <a16:creationId xmlns:a16="http://schemas.microsoft.com/office/drawing/2014/main" id="{2230F760-75F7-4404-A7AB-776766FAF3B0}"/>
                  </a:ext>
                </a:extLst>
              </p:cNvPr>
              <p:cNvSpPr/>
              <p:nvPr/>
            </p:nvSpPr>
            <p:spPr>
              <a:xfrm>
                <a:off x="3550264" y="1711866"/>
                <a:ext cx="2044168" cy="2043199"/>
              </a:xfrm>
              <a:custGeom>
                <a:avLst/>
                <a:gdLst/>
                <a:ahLst/>
                <a:cxnLst/>
                <a:rect l="l" t="t" r="r" b="b"/>
                <a:pathLst>
                  <a:path w="65382" h="65351" extrusionOk="0">
                    <a:moveTo>
                      <a:pt x="65381" y="32675"/>
                    </a:moveTo>
                    <a:cubicBezTo>
                      <a:pt x="65381" y="50730"/>
                      <a:pt x="50731" y="65351"/>
                      <a:pt x="32706" y="65351"/>
                    </a:cubicBezTo>
                    <a:cubicBezTo>
                      <a:pt x="14651" y="65351"/>
                      <a:pt x="0" y="50730"/>
                      <a:pt x="0" y="32675"/>
                    </a:cubicBezTo>
                    <a:cubicBezTo>
                      <a:pt x="0" y="14620"/>
                      <a:pt x="14651" y="0"/>
                      <a:pt x="32706" y="0"/>
                    </a:cubicBezTo>
                    <a:cubicBezTo>
                      <a:pt x="50731" y="0"/>
                      <a:pt x="65381" y="14620"/>
                      <a:pt x="65381" y="32675"/>
                    </a:cubicBezTo>
                    <a:close/>
                  </a:path>
                </a:pathLst>
              </a:custGeom>
              <a:noFill/>
              <a:ln w="57150">
                <a:solidFill>
                  <a:srgbClr val="C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9;p17">
                <a:extLst>
                  <a:ext uri="{FF2B5EF4-FFF2-40B4-BE49-F238E27FC236}">
                    <a16:creationId xmlns:a16="http://schemas.microsoft.com/office/drawing/2014/main" id="{0A333F65-6095-4BC2-B471-1FD2CBA6717E}"/>
                  </a:ext>
                </a:extLst>
              </p:cNvPr>
              <p:cNvSpPr/>
              <p:nvPr/>
            </p:nvSpPr>
            <p:spPr>
              <a:xfrm>
                <a:off x="3010469" y="3192448"/>
                <a:ext cx="692832" cy="692801"/>
              </a:xfrm>
              <a:custGeom>
                <a:avLst/>
                <a:gdLst/>
                <a:ahLst/>
                <a:cxnLst/>
                <a:rect l="l" t="t" r="r" b="b"/>
                <a:pathLst>
                  <a:path w="22160" h="22159" extrusionOk="0">
                    <a:moveTo>
                      <a:pt x="22159" y="11095"/>
                    </a:moveTo>
                    <a:cubicBezTo>
                      <a:pt x="22159" y="17204"/>
                      <a:pt x="17205" y="22159"/>
                      <a:pt x="11065" y="22159"/>
                    </a:cubicBezTo>
                    <a:cubicBezTo>
                      <a:pt x="4955" y="22159"/>
                      <a:pt x="1" y="17204"/>
                      <a:pt x="1" y="11095"/>
                    </a:cubicBezTo>
                    <a:cubicBezTo>
                      <a:pt x="1" y="4955"/>
                      <a:pt x="4955" y="0"/>
                      <a:pt x="11065" y="0"/>
                    </a:cubicBezTo>
                    <a:cubicBezTo>
                      <a:pt x="17205" y="0"/>
                      <a:pt x="22159" y="4955"/>
                      <a:pt x="22159" y="11095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0;p17">
                <a:extLst>
                  <a:ext uri="{FF2B5EF4-FFF2-40B4-BE49-F238E27FC236}">
                    <a16:creationId xmlns:a16="http://schemas.microsoft.com/office/drawing/2014/main" id="{628CE7B0-FEC5-4B8F-A602-10EE7C1B909F}"/>
                  </a:ext>
                </a:extLst>
              </p:cNvPr>
              <p:cNvSpPr/>
              <p:nvPr/>
            </p:nvSpPr>
            <p:spPr>
              <a:xfrm>
                <a:off x="4225925" y="3840550"/>
                <a:ext cx="692832" cy="692801"/>
              </a:xfrm>
              <a:custGeom>
                <a:avLst/>
                <a:gdLst/>
                <a:ahLst/>
                <a:cxnLst/>
                <a:rect l="l" t="t" r="r" b="b"/>
                <a:pathLst>
                  <a:path w="22160" h="22159" extrusionOk="0">
                    <a:moveTo>
                      <a:pt x="22159" y="11095"/>
                    </a:moveTo>
                    <a:cubicBezTo>
                      <a:pt x="22159" y="17204"/>
                      <a:pt x="17205" y="22159"/>
                      <a:pt x="11095" y="22159"/>
                    </a:cubicBezTo>
                    <a:cubicBezTo>
                      <a:pt x="4955" y="22159"/>
                      <a:pt x="1" y="17204"/>
                      <a:pt x="1" y="11095"/>
                    </a:cubicBezTo>
                    <a:cubicBezTo>
                      <a:pt x="1" y="4955"/>
                      <a:pt x="4955" y="0"/>
                      <a:pt x="11095" y="0"/>
                    </a:cubicBezTo>
                    <a:cubicBezTo>
                      <a:pt x="17205" y="0"/>
                      <a:pt x="22159" y="4955"/>
                      <a:pt x="22159" y="11095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1;p17">
                <a:extLst>
                  <a:ext uri="{FF2B5EF4-FFF2-40B4-BE49-F238E27FC236}">
                    <a16:creationId xmlns:a16="http://schemas.microsoft.com/office/drawing/2014/main" id="{38DDE54B-C2B2-4039-9CAF-5366C000AD48}"/>
                  </a:ext>
                </a:extLst>
              </p:cNvPr>
              <p:cNvSpPr/>
              <p:nvPr/>
            </p:nvSpPr>
            <p:spPr>
              <a:xfrm>
                <a:off x="5425234" y="3192448"/>
                <a:ext cx="692832" cy="692801"/>
              </a:xfrm>
              <a:custGeom>
                <a:avLst/>
                <a:gdLst/>
                <a:ahLst/>
                <a:cxnLst/>
                <a:rect l="l" t="t" r="r" b="b"/>
                <a:pathLst>
                  <a:path w="22160" h="22159" extrusionOk="0">
                    <a:moveTo>
                      <a:pt x="22159" y="11095"/>
                    </a:moveTo>
                    <a:cubicBezTo>
                      <a:pt x="22159" y="17204"/>
                      <a:pt x="17205" y="22159"/>
                      <a:pt x="11065" y="22159"/>
                    </a:cubicBezTo>
                    <a:cubicBezTo>
                      <a:pt x="4955" y="22159"/>
                      <a:pt x="1" y="17204"/>
                      <a:pt x="1" y="11095"/>
                    </a:cubicBezTo>
                    <a:cubicBezTo>
                      <a:pt x="1" y="4955"/>
                      <a:pt x="4955" y="0"/>
                      <a:pt x="11065" y="0"/>
                    </a:cubicBezTo>
                    <a:cubicBezTo>
                      <a:pt x="17205" y="0"/>
                      <a:pt x="22159" y="4955"/>
                      <a:pt x="22159" y="11095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2;p17">
                <a:extLst>
                  <a:ext uri="{FF2B5EF4-FFF2-40B4-BE49-F238E27FC236}">
                    <a16:creationId xmlns:a16="http://schemas.microsoft.com/office/drawing/2014/main" id="{A6BF3496-DD16-469E-A84C-BDCB17DCFD0C}"/>
                  </a:ext>
                </a:extLst>
              </p:cNvPr>
              <p:cNvSpPr/>
              <p:nvPr/>
            </p:nvSpPr>
            <p:spPr>
              <a:xfrm>
                <a:off x="2926775" y="1626325"/>
                <a:ext cx="692832" cy="692801"/>
              </a:xfrm>
              <a:custGeom>
                <a:avLst/>
                <a:gdLst/>
                <a:ahLst/>
                <a:cxnLst/>
                <a:rect l="l" t="t" r="r" b="b"/>
                <a:pathLst>
                  <a:path w="22160" h="22159" extrusionOk="0">
                    <a:moveTo>
                      <a:pt x="22159" y="11064"/>
                    </a:moveTo>
                    <a:cubicBezTo>
                      <a:pt x="22159" y="17204"/>
                      <a:pt x="17205" y="22159"/>
                      <a:pt x="11065" y="22159"/>
                    </a:cubicBezTo>
                    <a:cubicBezTo>
                      <a:pt x="4955" y="22159"/>
                      <a:pt x="1" y="17204"/>
                      <a:pt x="1" y="11064"/>
                    </a:cubicBezTo>
                    <a:cubicBezTo>
                      <a:pt x="1" y="4955"/>
                      <a:pt x="4955" y="0"/>
                      <a:pt x="11065" y="0"/>
                    </a:cubicBezTo>
                    <a:cubicBezTo>
                      <a:pt x="17205" y="0"/>
                      <a:pt x="22159" y="4955"/>
                      <a:pt x="22159" y="11064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3;p17">
                <a:extLst>
                  <a:ext uri="{FF2B5EF4-FFF2-40B4-BE49-F238E27FC236}">
                    <a16:creationId xmlns:a16="http://schemas.microsoft.com/office/drawing/2014/main" id="{FFF02874-CCDE-4DEA-A240-48CB1172A862}"/>
                  </a:ext>
                </a:extLst>
              </p:cNvPr>
              <p:cNvSpPr/>
              <p:nvPr/>
            </p:nvSpPr>
            <p:spPr>
              <a:xfrm>
                <a:off x="5512999" y="1626325"/>
                <a:ext cx="692832" cy="692801"/>
              </a:xfrm>
              <a:custGeom>
                <a:avLst/>
                <a:gdLst/>
                <a:ahLst/>
                <a:cxnLst/>
                <a:rect l="l" t="t" r="r" b="b"/>
                <a:pathLst>
                  <a:path w="22160" h="22159" extrusionOk="0">
                    <a:moveTo>
                      <a:pt x="22159" y="11064"/>
                    </a:moveTo>
                    <a:cubicBezTo>
                      <a:pt x="22159" y="17204"/>
                      <a:pt x="17205" y="22159"/>
                      <a:pt x="11065" y="22159"/>
                    </a:cubicBezTo>
                    <a:cubicBezTo>
                      <a:pt x="4955" y="22159"/>
                      <a:pt x="1" y="17204"/>
                      <a:pt x="1" y="11064"/>
                    </a:cubicBezTo>
                    <a:cubicBezTo>
                      <a:pt x="1" y="4955"/>
                      <a:pt x="4955" y="0"/>
                      <a:pt x="11065" y="0"/>
                    </a:cubicBezTo>
                    <a:cubicBezTo>
                      <a:pt x="17205" y="0"/>
                      <a:pt x="22159" y="4955"/>
                      <a:pt x="22159" y="11064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54;p17">
              <a:extLst>
                <a:ext uri="{FF2B5EF4-FFF2-40B4-BE49-F238E27FC236}">
                  <a16:creationId xmlns:a16="http://schemas.microsoft.com/office/drawing/2014/main" id="{DDD9BFC7-8228-4E3C-805A-96715B6D35A0}"/>
                </a:ext>
              </a:extLst>
            </p:cNvPr>
            <p:cNvSpPr/>
            <p:nvPr/>
          </p:nvSpPr>
          <p:spPr>
            <a:xfrm>
              <a:off x="4202914" y="1103653"/>
              <a:ext cx="159123" cy="269220"/>
            </a:xfrm>
            <a:custGeom>
              <a:avLst/>
              <a:gdLst/>
              <a:ahLst/>
              <a:cxnLst/>
              <a:rect l="l" t="t" r="r" b="b"/>
              <a:pathLst>
                <a:path w="4834" h="8178" extrusionOk="0">
                  <a:moveTo>
                    <a:pt x="1" y="1"/>
                  </a:moveTo>
                  <a:lnTo>
                    <a:pt x="1520" y="8177"/>
                  </a:lnTo>
                  <a:lnTo>
                    <a:pt x="4834" y="3344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CFF39C3-9900-4E99-90F9-23C1932A2369}"/>
              </a:ext>
            </a:extLst>
          </p:cNvPr>
          <p:cNvSpPr txBox="1"/>
          <p:nvPr/>
        </p:nvSpPr>
        <p:spPr>
          <a:xfrm>
            <a:off x="2478308" y="1634899"/>
            <a:ext cx="1851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2800" b="1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BUSINESS SET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3AA4B9-A2D7-4C0D-B5F1-477853C7089B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880719-93D3-4A8C-A493-EDBC8068F8C9}"/>
              </a:ext>
            </a:extLst>
          </p:cNvPr>
          <p:cNvSpPr txBox="1"/>
          <p:nvPr/>
        </p:nvSpPr>
        <p:spPr>
          <a:xfrm>
            <a:off x="4776918" y="730372"/>
            <a:ext cx="169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Enter your text here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B63B0D-04A7-4858-B78B-7DC8A39DA17C}"/>
              </a:ext>
            </a:extLst>
          </p:cNvPr>
          <p:cNvSpPr txBox="1"/>
          <p:nvPr/>
        </p:nvSpPr>
        <p:spPr>
          <a:xfrm>
            <a:off x="4970521" y="3012781"/>
            <a:ext cx="150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Enter your text 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FB2C2E-8C93-4ED5-A692-D482D89A7FA1}"/>
              </a:ext>
            </a:extLst>
          </p:cNvPr>
          <p:cNvSpPr txBox="1"/>
          <p:nvPr/>
        </p:nvSpPr>
        <p:spPr>
          <a:xfrm>
            <a:off x="2566159" y="4006131"/>
            <a:ext cx="163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Enter your text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DDF6D5-C4D9-45FF-8758-BEDA118AC7AF}"/>
              </a:ext>
            </a:extLst>
          </p:cNvPr>
          <p:cNvSpPr txBox="1"/>
          <p:nvPr/>
        </p:nvSpPr>
        <p:spPr>
          <a:xfrm>
            <a:off x="179409" y="730371"/>
            <a:ext cx="1645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Enter your text here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1F8896-B308-4D83-B48F-EEA7BC8D859C}"/>
              </a:ext>
            </a:extLst>
          </p:cNvPr>
          <p:cNvSpPr txBox="1"/>
          <p:nvPr/>
        </p:nvSpPr>
        <p:spPr>
          <a:xfrm>
            <a:off x="440583" y="2816990"/>
            <a:ext cx="146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Enter your text here</a:t>
            </a:r>
          </a:p>
        </p:txBody>
      </p:sp>
      <p:sp>
        <p:nvSpPr>
          <p:cNvPr id="44" name="Google Shape;114;p2">
            <a:extLst>
              <a:ext uri="{FF2B5EF4-FFF2-40B4-BE49-F238E27FC236}">
                <a16:creationId xmlns:a16="http://schemas.microsoft.com/office/drawing/2014/main" id="{695D6FD8-8B3C-4CDE-B38C-1464E7B540E7}"/>
              </a:ext>
            </a:extLst>
          </p:cNvPr>
          <p:cNvSpPr/>
          <p:nvPr/>
        </p:nvSpPr>
        <p:spPr>
          <a:xfrm>
            <a:off x="6928972" y="1781382"/>
            <a:ext cx="1369306" cy="1179540"/>
          </a:xfrm>
          <a:prstGeom prst="roundRect">
            <a:avLst>
              <a:gd name="adj" fmla="val 10000"/>
            </a:avLst>
          </a:prstGeom>
          <a:solidFill>
            <a:schemeClr val="lt1">
              <a:alpha val="89803"/>
            </a:schemeClr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5" name="Google Shape;115;p2">
            <a:extLst>
              <a:ext uri="{FF2B5EF4-FFF2-40B4-BE49-F238E27FC236}">
                <a16:creationId xmlns:a16="http://schemas.microsoft.com/office/drawing/2014/main" id="{4A96600A-1D3B-4D8E-B627-72F9C10BBAE1}"/>
              </a:ext>
            </a:extLst>
          </p:cNvPr>
          <p:cNvSpPr txBox="1"/>
          <p:nvPr/>
        </p:nvSpPr>
        <p:spPr>
          <a:xfrm>
            <a:off x="7032116" y="1791477"/>
            <a:ext cx="1289095" cy="95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31" tIns="85331" rIns="85331" bIns="85331" anchor="t" anchorCtr="0">
            <a:noAutofit/>
          </a:bodyPr>
          <a:lstStyle/>
          <a:p>
            <a:pPr marL="128588" lvl="1" indent="-52388">
              <a:lnSpc>
                <a:spcPct val="90000"/>
              </a:lnSpc>
              <a:buClr>
                <a:schemeClr val="dk1"/>
              </a:buClr>
              <a:buSzPts val="1600"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128588" lvl="1" indent="-52388">
              <a:lnSpc>
                <a:spcPct val="90000"/>
              </a:lnSpc>
              <a:spcBef>
                <a:spcPts val="180"/>
              </a:spcBef>
              <a:buClr>
                <a:schemeClr val="dk1"/>
              </a:buClr>
              <a:buSzPts val="16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Enter your</a:t>
            </a:r>
          </a:p>
          <a:p>
            <a:pPr marL="128588" lvl="1" indent="-52388">
              <a:lnSpc>
                <a:spcPct val="90000"/>
              </a:lnSpc>
              <a:spcBef>
                <a:spcPts val="180"/>
              </a:spcBef>
              <a:buClr>
                <a:schemeClr val="dk1"/>
              </a:buClr>
              <a:buSzPts val="16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project timeline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Arrow: Notched Right 45">
            <a:extLst>
              <a:ext uri="{FF2B5EF4-FFF2-40B4-BE49-F238E27FC236}">
                <a16:creationId xmlns:a16="http://schemas.microsoft.com/office/drawing/2014/main" id="{DCC1ABA4-185B-4039-B56E-B256BBF4EC8A}"/>
              </a:ext>
            </a:extLst>
          </p:cNvPr>
          <p:cNvSpPr/>
          <p:nvPr/>
        </p:nvSpPr>
        <p:spPr>
          <a:xfrm>
            <a:off x="5247491" y="2070926"/>
            <a:ext cx="1431636" cy="648980"/>
          </a:xfrm>
          <a:prstGeom prst="notched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6FF681-7286-46FF-81A0-B59EAC301E4C}"/>
              </a:ext>
            </a:extLst>
          </p:cNvPr>
          <p:cNvSpPr txBox="1"/>
          <p:nvPr/>
        </p:nvSpPr>
        <p:spPr>
          <a:xfrm>
            <a:off x="5348537" y="2263141"/>
            <a:ext cx="1540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Estimated Timeline</a:t>
            </a:r>
          </a:p>
        </p:txBody>
      </p:sp>
      <p:pic>
        <p:nvPicPr>
          <p:cNvPr id="1026" name="Picture 2" descr="Contract icon">
            <a:extLst>
              <a:ext uri="{FF2B5EF4-FFF2-40B4-BE49-F238E27FC236}">
                <a16:creationId xmlns:a16="http://schemas.microsoft.com/office/drawing/2014/main" id="{45CA6CD5-CAA4-4496-B05D-321490B8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42" y="3323154"/>
            <a:ext cx="659366" cy="6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ship icon">
            <a:extLst>
              <a:ext uri="{FF2B5EF4-FFF2-40B4-BE49-F238E27FC236}">
                <a16:creationId xmlns:a16="http://schemas.microsoft.com/office/drawing/2014/main" id="{C8438C47-3E64-438E-8EE9-5DB0DD9EF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91" y="2673837"/>
            <a:ext cx="580434" cy="5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rtual Machine icon">
            <a:extLst>
              <a:ext uri="{FF2B5EF4-FFF2-40B4-BE49-F238E27FC236}">
                <a16:creationId xmlns:a16="http://schemas.microsoft.com/office/drawing/2014/main" id="{F69F2097-0E05-483F-A7AC-5DD67428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514" y="1102777"/>
            <a:ext cx="456274" cy="45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siness Documentation icon">
            <a:extLst>
              <a:ext uri="{FF2B5EF4-FFF2-40B4-BE49-F238E27FC236}">
                <a16:creationId xmlns:a16="http://schemas.microsoft.com/office/drawing/2014/main" id="{4A93C4C8-3AD6-4B7D-88F4-A0D0F269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851" y="1059664"/>
            <a:ext cx="533044" cy="5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linic icon">
            <a:extLst>
              <a:ext uri="{FF2B5EF4-FFF2-40B4-BE49-F238E27FC236}">
                <a16:creationId xmlns:a16="http://schemas.microsoft.com/office/drawing/2014/main" id="{F29B1A9D-4F6C-44C2-8C5A-AF706242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075" y="2726233"/>
            <a:ext cx="482326" cy="4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1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78;p18">
            <a:extLst>
              <a:ext uri="{FF2B5EF4-FFF2-40B4-BE49-F238E27FC236}">
                <a16:creationId xmlns:a16="http://schemas.microsoft.com/office/drawing/2014/main" id="{27B747BD-A1AB-4DF4-8912-42C762AC62AB}"/>
              </a:ext>
            </a:extLst>
          </p:cNvPr>
          <p:cNvSpPr/>
          <p:nvPr/>
        </p:nvSpPr>
        <p:spPr>
          <a:xfrm>
            <a:off x="608360" y="3166068"/>
            <a:ext cx="2765700" cy="39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Point 4</a:t>
            </a:r>
            <a:endParaRPr b="1" dirty="0">
              <a:solidFill>
                <a:schemeClr val="lt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589218" y="1109856"/>
            <a:ext cx="1965000" cy="39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Point 1</a:t>
            </a:r>
            <a:endParaRPr b="1" dirty="0">
              <a:solidFill>
                <a:schemeClr val="lt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619761" y="3874519"/>
            <a:ext cx="2765700" cy="39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Point 5</a:t>
            </a:r>
            <a:endParaRPr b="1" dirty="0">
              <a:solidFill>
                <a:schemeClr val="lt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2827430" y="3884622"/>
            <a:ext cx="451959" cy="392915"/>
          </a:xfrm>
          <a:custGeom>
            <a:avLst/>
            <a:gdLst/>
            <a:ahLst/>
            <a:cxnLst/>
            <a:rect l="l" t="t" r="r" b="b"/>
            <a:pathLst>
              <a:path w="15378" h="13369" extrusionOk="0">
                <a:moveTo>
                  <a:pt x="0" y="1"/>
                </a:moveTo>
                <a:lnTo>
                  <a:pt x="12771" y="13369"/>
                </a:lnTo>
                <a:lnTo>
                  <a:pt x="15377" y="13369"/>
                </a:lnTo>
                <a:lnTo>
                  <a:pt x="8017" y="1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3033030" y="3803459"/>
            <a:ext cx="1031942" cy="150859"/>
          </a:xfrm>
          <a:custGeom>
            <a:avLst/>
            <a:gdLst/>
            <a:ahLst/>
            <a:cxnLst/>
            <a:rect l="l" t="t" r="r" b="b"/>
            <a:pathLst>
              <a:path w="35112" h="5133" extrusionOk="0">
                <a:moveTo>
                  <a:pt x="17566" y="0"/>
                </a:moveTo>
                <a:cubicBezTo>
                  <a:pt x="7859" y="0"/>
                  <a:pt x="1" y="1154"/>
                  <a:pt x="1" y="2566"/>
                </a:cubicBezTo>
                <a:cubicBezTo>
                  <a:pt x="1" y="3979"/>
                  <a:pt x="7859" y="5132"/>
                  <a:pt x="17566" y="5132"/>
                </a:cubicBezTo>
                <a:cubicBezTo>
                  <a:pt x="27254" y="5132"/>
                  <a:pt x="35112" y="3979"/>
                  <a:pt x="35112" y="2566"/>
                </a:cubicBezTo>
                <a:cubicBezTo>
                  <a:pt x="35112" y="1154"/>
                  <a:pt x="27254" y="0"/>
                  <a:pt x="1756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582209" y="1907901"/>
            <a:ext cx="2276700" cy="39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Point 2</a:t>
            </a:r>
            <a:endParaRPr b="1" dirty="0">
              <a:solidFill>
                <a:schemeClr val="lt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572497" y="2579003"/>
            <a:ext cx="2395800" cy="39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Point 3</a:t>
            </a:r>
            <a:endParaRPr b="1" dirty="0">
              <a:solidFill>
                <a:schemeClr val="lt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2429074" y="2592367"/>
            <a:ext cx="451372" cy="392327"/>
          </a:xfrm>
          <a:custGeom>
            <a:avLst/>
            <a:gdLst/>
            <a:ahLst/>
            <a:cxnLst/>
            <a:rect l="l" t="t" r="r" b="b"/>
            <a:pathLst>
              <a:path w="15358" h="13349" extrusionOk="0">
                <a:moveTo>
                  <a:pt x="0" y="1"/>
                </a:moveTo>
                <a:lnTo>
                  <a:pt x="12771" y="13349"/>
                </a:lnTo>
                <a:lnTo>
                  <a:pt x="15357" y="13349"/>
                </a:lnTo>
                <a:lnTo>
                  <a:pt x="8017" y="1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1795988" y="854772"/>
            <a:ext cx="3492120" cy="459571"/>
          </a:xfrm>
          <a:custGeom>
            <a:avLst/>
            <a:gdLst/>
            <a:ahLst/>
            <a:cxnLst/>
            <a:rect l="l" t="t" r="r" b="b"/>
            <a:pathLst>
              <a:path w="118820" h="15637" extrusionOk="0">
                <a:moveTo>
                  <a:pt x="59420" y="0"/>
                </a:moveTo>
                <a:cubicBezTo>
                  <a:pt x="26597" y="0"/>
                  <a:pt x="1" y="4019"/>
                  <a:pt x="1" y="8952"/>
                </a:cubicBezTo>
                <a:cubicBezTo>
                  <a:pt x="1" y="11618"/>
                  <a:pt x="7659" y="13985"/>
                  <a:pt x="19794" y="15636"/>
                </a:cubicBezTo>
                <a:cubicBezTo>
                  <a:pt x="30317" y="14204"/>
                  <a:pt x="44182" y="13348"/>
                  <a:pt x="59420" y="13348"/>
                </a:cubicBezTo>
                <a:cubicBezTo>
                  <a:pt x="74638" y="13348"/>
                  <a:pt x="88523" y="14204"/>
                  <a:pt x="99027" y="15636"/>
                </a:cubicBezTo>
                <a:cubicBezTo>
                  <a:pt x="111181" y="13985"/>
                  <a:pt x="118820" y="11618"/>
                  <a:pt x="118820" y="8952"/>
                </a:cubicBezTo>
                <a:cubicBezTo>
                  <a:pt x="118820" y="4019"/>
                  <a:pt x="92223" y="0"/>
                  <a:pt x="594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2647576" y="2454901"/>
            <a:ext cx="1828793" cy="236207"/>
          </a:xfrm>
          <a:custGeom>
            <a:avLst/>
            <a:gdLst/>
            <a:ahLst/>
            <a:cxnLst/>
            <a:rect l="l" t="t" r="r" b="b"/>
            <a:pathLst>
              <a:path w="62225" h="8037" extrusionOk="0">
                <a:moveTo>
                  <a:pt x="31112" y="0"/>
                </a:moveTo>
                <a:cubicBezTo>
                  <a:pt x="13945" y="0"/>
                  <a:pt x="0" y="1989"/>
                  <a:pt x="0" y="4476"/>
                </a:cubicBezTo>
                <a:cubicBezTo>
                  <a:pt x="0" y="5928"/>
                  <a:pt x="4894" y="7221"/>
                  <a:pt x="12433" y="8037"/>
                </a:cubicBezTo>
                <a:cubicBezTo>
                  <a:pt x="17645" y="7480"/>
                  <a:pt x="24110" y="7142"/>
                  <a:pt x="31112" y="7142"/>
                </a:cubicBezTo>
                <a:cubicBezTo>
                  <a:pt x="38134" y="7142"/>
                  <a:pt x="44599" y="7480"/>
                  <a:pt x="49791" y="8037"/>
                </a:cubicBezTo>
                <a:cubicBezTo>
                  <a:pt x="57351" y="7221"/>
                  <a:pt x="62224" y="5928"/>
                  <a:pt x="62224" y="4476"/>
                </a:cubicBezTo>
                <a:cubicBezTo>
                  <a:pt x="62224" y="1989"/>
                  <a:pt x="48299" y="0"/>
                  <a:pt x="3111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2242888" y="1729672"/>
            <a:ext cx="2618649" cy="326846"/>
          </a:xfrm>
          <a:custGeom>
            <a:avLst/>
            <a:gdLst/>
            <a:ahLst/>
            <a:cxnLst/>
            <a:rect l="l" t="t" r="r" b="b"/>
            <a:pathLst>
              <a:path w="89100" h="11121" extrusionOk="0">
                <a:moveTo>
                  <a:pt x="44560" y="0"/>
                </a:moveTo>
                <a:cubicBezTo>
                  <a:pt x="19953" y="0"/>
                  <a:pt x="1" y="2725"/>
                  <a:pt x="1" y="6127"/>
                </a:cubicBezTo>
                <a:cubicBezTo>
                  <a:pt x="1" y="8196"/>
                  <a:pt x="7440" y="10026"/>
                  <a:pt x="18839" y="11120"/>
                </a:cubicBezTo>
                <a:cubicBezTo>
                  <a:pt x="26120" y="10424"/>
                  <a:pt x="34972" y="10006"/>
                  <a:pt x="44560" y="10006"/>
                </a:cubicBezTo>
                <a:cubicBezTo>
                  <a:pt x="54129" y="10006"/>
                  <a:pt x="63001" y="10424"/>
                  <a:pt x="70262" y="11120"/>
                </a:cubicBezTo>
                <a:cubicBezTo>
                  <a:pt x="81660" y="10026"/>
                  <a:pt x="89100" y="8196"/>
                  <a:pt x="89100" y="6127"/>
                </a:cubicBezTo>
                <a:cubicBezTo>
                  <a:pt x="89100" y="2745"/>
                  <a:pt x="69167" y="0"/>
                  <a:pt x="4456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3485683" y="2061809"/>
            <a:ext cx="308742" cy="123379"/>
          </a:xfrm>
          <a:custGeom>
            <a:avLst/>
            <a:gdLst/>
            <a:ahLst/>
            <a:cxnLst/>
            <a:rect l="l" t="t" r="r" b="b"/>
            <a:pathLst>
              <a:path w="10505" h="4198" extrusionOk="0">
                <a:moveTo>
                  <a:pt x="10445" y="0"/>
                </a:moveTo>
                <a:cubicBezTo>
                  <a:pt x="7819" y="60"/>
                  <a:pt x="5113" y="100"/>
                  <a:pt x="2368" y="100"/>
                </a:cubicBezTo>
                <a:lnTo>
                  <a:pt x="1" y="100"/>
                </a:lnTo>
                <a:lnTo>
                  <a:pt x="10504" y="4198"/>
                </a:lnTo>
                <a:lnTo>
                  <a:pt x="104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8" name="Google Shape;88;p18"/>
          <p:cNvGrpSpPr/>
          <p:nvPr/>
        </p:nvGrpSpPr>
        <p:grpSpPr>
          <a:xfrm>
            <a:off x="3240801" y="406038"/>
            <a:ext cx="625787" cy="4426155"/>
            <a:chOff x="3118539" y="696039"/>
            <a:chExt cx="581100" cy="3864808"/>
          </a:xfrm>
          <a:solidFill>
            <a:srgbClr val="C00000"/>
          </a:solidFill>
        </p:grpSpPr>
        <p:sp>
          <p:nvSpPr>
            <p:cNvPr id="89" name="Google Shape;89;p18"/>
            <p:cNvSpPr/>
            <p:nvPr/>
          </p:nvSpPr>
          <p:spPr>
            <a:xfrm rot="10800000">
              <a:off x="3118539" y="4214647"/>
              <a:ext cx="581100" cy="346200"/>
            </a:xfrm>
            <a:prstGeom prst="triangle">
              <a:avLst>
                <a:gd name="adj" fmla="val 50742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3216010" y="696039"/>
              <a:ext cx="389700" cy="3524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1" name="Google Shape;91;p18"/>
          <p:cNvSpPr/>
          <p:nvPr/>
        </p:nvSpPr>
        <p:spPr>
          <a:xfrm>
            <a:off x="1606162" y="1118066"/>
            <a:ext cx="451372" cy="392327"/>
          </a:xfrm>
          <a:custGeom>
            <a:avLst/>
            <a:gdLst/>
            <a:ahLst/>
            <a:cxnLst/>
            <a:rect l="l" t="t" r="r" b="b"/>
            <a:pathLst>
              <a:path w="15358" h="13349" extrusionOk="0">
                <a:moveTo>
                  <a:pt x="0" y="0"/>
                </a:moveTo>
                <a:lnTo>
                  <a:pt x="12752" y="13348"/>
                </a:lnTo>
                <a:lnTo>
                  <a:pt x="15358" y="13348"/>
                </a:lnTo>
                <a:lnTo>
                  <a:pt x="8017" y="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1828089" y="1140743"/>
            <a:ext cx="3451209" cy="619159"/>
          </a:xfrm>
          <a:custGeom>
            <a:avLst/>
            <a:gdLst/>
            <a:ahLst/>
            <a:cxnLst/>
            <a:rect l="l" t="t" r="r" b="b"/>
            <a:pathLst>
              <a:path w="117428" h="21067" extrusionOk="0">
                <a:moveTo>
                  <a:pt x="117427" y="0"/>
                </a:moveTo>
                <a:lnTo>
                  <a:pt x="117427" y="0"/>
                </a:lnTo>
                <a:cubicBezTo>
                  <a:pt x="113469" y="4357"/>
                  <a:pt x="88682" y="7699"/>
                  <a:pt x="58704" y="7699"/>
                </a:cubicBezTo>
                <a:cubicBezTo>
                  <a:pt x="28766" y="7699"/>
                  <a:pt x="4019" y="4357"/>
                  <a:pt x="1" y="20"/>
                </a:cubicBezTo>
                <a:lnTo>
                  <a:pt x="1" y="20"/>
                </a:lnTo>
                <a:lnTo>
                  <a:pt x="7839" y="13886"/>
                </a:lnTo>
                <a:cubicBezTo>
                  <a:pt x="9569" y="17904"/>
                  <a:pt x="31670" y="21067"/>
                  <a:pt x="58704" y="21067"/>
                </a:cubicBezTo>
                <a:cubicBezTo>
                  <a:pt x="85718" y="21067"/>
                  <a:pt x="107839" y="17904"/>
                  <a:pt x="109550" y="13886"/>
                </a:cubicBezTo>
                <a:lnTo>
                  <a:pt x="109669" y="13886"/>
                </a:lnTo>
                <a:lnTo>
                  <a:pt x="11742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2006889" y="1911737"/>
            <a:ext cx="451959" cy="392886"/>
          </a:xfrm>
          <a:custGeom>
            <a:avLst/>
            <a:gdLst/>
            <a:ahLst/>
            <a:cxnLst/>
            <a:rect l="l" t="t" r="r" b="b"/>
            <a:pathLst>
              <a:path w="15378" h="13368" extrusionOk="0">
                <a:moveTo>
                  <a:pt x="0" y="0"/>
                </a:moveTo>
                <a:lnTo>
                  <a:pt x="12771" y="13368"/>
                </a:lnTo>
                <a:lnTo>
                  <a:pt x="15377" y="13368"/>
                </a:lnTo>
                <a:lnTo>
                  <a:pt x="8017" y="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2243475" y="1917929"/>
            <a:ext cx="2618061" cy="571812"/>
          </a:xfrm>
          <a:custGeom>
            <a:avLst/>
            <a:gdLst/>
            <a:ahLst/>
            <a:cxnLst/>
            <a:rect l="l" t="t" r="r" b="b"/>
            <a:pathLst>
              <a:path w="89080" h="19456" extrusionOk="0">
                <a:moveTo>
                  <a:pt x="89080" y="1"/>
                </a:moveTo>
                <a:lnTo>
                  <a:pt x="89080" y="1"/>
                </a:lnTo>
                <a:cubicBezTo>
                  <a:pt x="86076" y="3303"/>
                  <a:pt x="67278" y="5849"/>
                  <a:pt x="44540" y="5849"/>
                </a:cubicBezTo>
                <a:cubicBezTo>
                  <a:pt x="21823" y="5849"/>
                  <a:pt x="3064" y="3303"/>
                  <a:pt x="0" y="20"/>
                </a:cubicBezTo>
                <a:lnTo>
                  <a:pt x="0" y="20"/>
                </a:lnTo>
                <a:lnTo>
                  <a:pt x="7977" y="14005"/>
                </a:lnTo>
                <a:cubicBezTo>
                  <a:pt x="9211" y="17049"/>
                  <a:pt x="25105" y="19456"/>
                  <a:pt x="44540" y="19456"/>
                </a:cubicBezTo>
                <a:cubicBezTo>
                  <a:pt x="63955" y="19456"/>
                  <a:pt x="79850" y="17049"/>
                  <a:pt x="81083" y="14005"/>
                </a:cubicBezTo>
                <a:lnTo>
                  <a:pt x="89080" y="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2286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2627651" y="2609080"/>
            <a:ext cx="1828793" cy="512767"/>
          </a:xfrm>
          <a:custGeom>
            <a:avLst/>
            <a:gdLst/>
            <a:ahLst/>
            <a:cxnLst/>
            <a:rect l="l" t="t" r="r" b="b"/>
            <a:pathLst>
              <a:path w="62225" h="17447" extrusionOk="0">
                <a:moveTo>
                  <a:pt x="62224" y="0"/>
                </a:moveTo>
                <a:cubicBezTo>
                  <a:pt x="60136" y="2308"/>
                  <a:pt x="47006" y="4098"/>
                  <a:pt x="31112" y="4098"/>
                </a:cubicBezTo>
                <a:cubicBezTo>
                  <a:pt x="15258" y="4098"/>
                  <a:pt x="2129" y="2328"/>
                  <a:pt x="0" y="20"/>
                </a:cubicBezTo>
                <a:lnTo>
                  <a:pt x="0" y="20"/>
                </a:lnTo>
                <a:lnTo>
                  <a:pt x="7977" y="13647"/>
                </a:lnTo>
                <a:cubicBezTo>
                  <a:pt x="8753" y="15755"/>
                  <a:pt x="18819" y="17446"/>
                  <a:pt x="31112" y="17446"/>
                </a:cubicBezTo>
                <a:cubicBezTo>
                  <a:pt x="43406" y="17446"/>
                  <a:pt x="53472" y="15755"/>
                  <a:pt x="54247" y="13647"/>
                </a:cubicBezTo>
                <a:lnTo>
                  <a:pt x="622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3033030" y="3888859"/>
            <a:ext cx="1032529" cy="450196"/>
          </a:xfrm>
          <a:custGeom>
            <a:avLst/>
            <a:gdLst/>
            <a:ahLst/>
            <a:cxnLst/>
            <a:rect l="l" t="t" r="r" b="b"/>
            <a:pathLst>
              <a:path w="35132" h="15318" extrusionOk="0">
                <a:moveTo>
                  <a:pt x="1" y="0"/>
                </a:moveTo>
                <a:lnTo>
                  <a:pt x="7481" y="13169"/>
                </a:lnTo>
                <a:cubicBezTo>
                  <a:pt x="7819" y="14363"/>
                  <a:pt x="12215" y="15318"/>
                  <a:pt x="17566" y="15318"/>
                </a:cubicBezTo>
                <a:cubicBezTo>
                  <a:pt x="22917" y="15318"/>
                  <a:pt x="27314" y="14363"/>
                  <a:pt x="27652" y="13169"/>
                </a:cubicBezTo>
                <a:lnTo>
                  <a:pt x="35131" y="0"/>
                </a:lnTo>
                <a:lnTo>
                  <a:pt x="35131" y="0"/>
                </a:lnTo>
                <a:cubicBezTo>
                  <a:pt x="33958" y="1293"/>
                  <a:pt x="26538" y="2308"/>
                  <a:pt x="17566" y="2308"/>
                </a:cubicBezTo>
                <a:cubicBezTo>
                  <a:pt x="8614" y="2308"/>
                  <a:pt x="1214" y="1313"/>
                  <a:pt x="1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4294967295"/>
          </p:nvPr>
        </p:nvSpPr>
        <p:spPr>
          <a:xfrm>
            <a:off x="5276855" y="253498"/>
            <a:ext cx="3429000" cy="481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CONSUMER FUNNEL</a:t>
            </a:r>
          </a:p>
        </p:txBody>
      </p:sp>
      <p:sp>
        <p:nvSpPr>
          <p:cNvPr id="98" name="Google Shape;98;p18"/>
          <p:cNvSpPr/>
          <p:nvPr/>
        </p:nvSpPr>
        <p:spPr>
          <a:xfrm>
            <a:off x="5030545" y="1019309"/>
            <a:ext cx="2416872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Enter your text here</a:t>
            </a:r>
            <a:endParaRPr sz="1000" dirty="0">
              <a:solidFill>
                <a:schemeClr val="dk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4814055" y="1859374"/>
            <a:ext cx="2672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Enter your text here.</a:t>
            </a:r>
            <a:endParaRPr sz="1000" dirty="0">
              <a:solidFill>
                <a:schemeClr val="dk1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829889" y="2585202"/>
            <a:ext cx="2672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Enter your text here</a:t>
            </a:r>
            <a:endParaRPr sz="1000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4814055" y="3701717"/>
            <a:ext cx="2672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Enter your text here</a:t>
            </a:r>
            <a:endParaRPr sz="1000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cxnSp>
        <p:nvCxnSpPr>
          <p:cNvPr id="102" name="Google Shape;102;p18"/>
          <p:cNvCxnSpPr>
            <a:cxnSpLocks/>
          </p:cNvCxnSpPr>
          <p:nvPr/>
        </p:nvCxnSpPr>
        <p:spPr>
          <a:xfrm flipH="1">
            <a:off x="4846688" y="1328704"/>
            <a:ext cx="1032872" cy="198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3" name="Google Shape;103;p18"/>
          <p:cNvCxnSpPr>
            <a:cxnSpLocks/>
          </p:cNvCxnSpPr>
          <p:nvPr/>
        </p:nvCxnSpPr>
        <p:spPr>
          <a:xfrm rot="10800000">
            <a:off x="4590603" y="2108717"/>
            <a:ext cx="125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4" name="Google Shape;104;p18"/>
          <p:cNvCxnSpPr>
            <a:cxnSpLocks/>
          </p:cNvCxnSpPr>
          <p:nvPr/>
        </p:nvCxnSpPr>
        <p:spPr>
          <a:xfrm flipH="1" flipV="1">
            <a:off x="4229082" y="2834159"/>
            <a:ext cx="1614321" cy="809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05" name="Google Shape;105;p18"/>
          <p:cNvCxnSpPr>
            <a:cxnSpLocks/>
          </p:cNvCxnSpPr>
          <p:nvPr/>
        </p:nvCxnSpPr>
        <p:spPr>
          <a:xfrm flipH="1">
            <a:off x="3923717" y="3969487"/>
            <a:ext cx="1873245" cy="318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1" name="Google Shape;85;p18">
            <a:extLst>
              <a:ext uri="{FF2B5EF4-FFF2-40B4-BE49-F238E27FC236}">
                <a16:creationId xmlns:a16="http://schemas.microsoft.com/office/drawing/2014/main" id="{D9E52E2B-90AC-4995-B18B-FEF19CEA273A}"/>
              </a:ext>
            </a:extLst>
          </p:cNvPr>
          <p:cNvSpPr/>
          <p:nvPr/>
        </p:nvSpPr>
        <p:spPr>
          <a:xfrm>
            <a:off x="2867347" y="3082225"/>
            <a:ext cx="1389250" cy="222789"/>
          </a:xfrm>
          <a:custGeom>
            <a:avLst/>
            <a:gdLst/>
            <a:ahLst/>
            <a:cxnLst/>
            <a:rect l="l" t="t" r="r" b="b"/>
            <a:pathLst>
              <a:path w="62225" h="8037" extrusionOk="0">
                <a:moveTo>
                  <a:pt x="31112" y="0"/>
                </a:moveTo>
                <a:cubicBezTo>
                  <a:pt x="13945" y="0"/>
                  <a:pt x="0" y="1989"/>
                  <a:pt x="0" y="4476"/>
                </a:cubicBezTo>
                <a:cubicBezTo>
                  <a:pt x="0" y="5928"/>
                  <a:pt x="4894" y="7221"/>
                  <a:pt x="12433" y="8037"/>
                </a:cubicBezTo>
                <a:cubicBezTo>
                  <a:pt x="17645" y="7480"/>
                  <a:pt x="24110" y="7142"/>
                  <a:pt x="31112" y="7142"/>
                </a:cubicBezTo>
                <a:cubicBezTo>
                  <a:pt x="38134" y="7142"/>
                  <a:pt x="44599" y="7480"/>
                  <a:pt x="49791" y="8037"/>
                </a:cubicBezTo>
                <a:cubicBezTo>
                  <a:pt x="57351" y="7221"/>
                  <a:pt x="62224" y="5928"/>
                  <a:pt x="62224" y="4476"/>
                </a:cubicBezTo>
                <a:cubicBezTo>
                  <a:pt x="62224" y="1989"/>
                  <a:pt x="48299" y="0"/>
                  <a:pt x="3111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95;p18">
            <a:extLst>
              <a:ext uri="{FF2B5EF4-FFF2-40B4-BE49-F238E27FC236}">
                <a16:creationId xmlns:a16="http://schemas.microsoft.com/office/drawing/2014/main" id="{490CB229-D9B9-4DA9-B45C-02B5E5E3CDA4}"/>
              </a:ext>
            </a:extLst>
          </p:cNvPr>
          <p:cNvSpPr/>
          <p:nvPr/>
        </p:nvSpPr>
        <p:spPr>
          <a:xfrm>
            <a:off x="2867347" y="3206242"/>
            <a:ext cx="1389250" cy="482988"/>
          </a:xfrm>
          <a:custGeom>
            <a:avLst/>
            <a:gdLst/>
            <a:ahLst/>
            <a:cxnLst/>
            <a:rect l="l" t="t" r="r" b="b"/>
            <a:pathLst>
              <a:path w="62225" h="17447" extrusionOk="0">
                <a:moveTo>
                  <a:pt x="62224" y="0"/>
                </a:moveTo>
                <a:cubicBezTo>
                  <a:pt x="60136" y="2308"/>
                  <a:pt x="47006" y="4098"/>
                  <a:pt x="31112" y="4098"/>
                </a:cubicBezTo>
                <a:cubicBezTo>
                  <a:pt x="15258" y="4098"/>
                  <a:pt x="2129" y="2328"/>
                  <a:pt x="0" y="20"/>
                </a:cubicBezTo>
                <a:lnTo>
                  <a:pt x="0" y="20"/>
                </a:lnTo>
                <a:lnTo>
                  <a:pt x="7977" y="13647"/>
                </a:lnTo>
                <a:cubicBezTo>
                  <a:pt x="8753" y="15755"/>
                  <a:pt x="18819" y="17446"/>
                  <a:pt x="31112" y="17446"/>
                </a:cubicBezTo>
                <a:cubicBezTo>
                  <a:pt x="43406" y="17446"/>
                  <a:pt x="53472" y="15755"/>
                  <a:pt x="54247" y="13647"/>
                </a:cubicBezTo>
                <a:lnTo>
                  <a:pt x="622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34" name="Google Shape;79;p18">
            <a:extLst>
              <a:ext uri="{FF2B5EF4-FFF2-40B4-BE49-F238E27FC236}">
                <a16:creationId xmlns:a16="http://schemas.microsoft.com/office/drawing/2014/main" id="{3074E3E6-1B60-43E1-86E9-B8C73941E8E7}"/>
              </a:ext>
            </a:extLst>
          </p:cNvPr>
          <p:cNvSpPr/>
          <p:nvPr/>
        </p:nvSpPr>
        <p:spPr>
          <a:xfrm>
            <a:off x="2622526" y="3169699"/>
            <a:ext cx="451959" cy="392915"/>
          </a:xfrm>
          <a:custGeom>
            <a:avLst/>
            <a:gdLst/>
            <a:ahLst/>
            <a:cxnLst/>
            <a:rect l="l" t="t" r="r" b="b"/>
            <a:pathLst>
              <a:path w="15378" h="13369" extrusionOk="0">
                <a:moveTo>
                  <a:pt x="0" y="1"/>
                </a:moveTo>
                <a:lnTo>
                  <a:pt x="12771" y="13369"/>
                </a:lnTo>
                <a:lnTo>
                  <a:pt x="15377" y="13369"/>
                </a:lnTo>
                <a:lnTo>
                  <a:pt x="8017" y="1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Google Shape;101;p18">
            <a:extLst>
              <a:ext uri="{FF2B5EF4-FFF2-40B4-BE49-F238E27FC236}">
                <a16:creationId xmlns:a16="http://schemas.microsoft.com/office/drawing/2014/main" id="{49DDF05E-C72C-405B-B68F-7CEFFADC4D2A}"/>
              </a:ext>
            </a:extLst>
          </p:cNvPr>
          <p:cNvSpPr/>
          <p:nvPr/>
        </p:nvSpPr>
        <p:spPr>
          <a:xfrm>
            <a:off x="4829889" y="3120969"/>
            <a:ext cx="2672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Enter your text here</a:t>
            </a:r>
            <a:endParaRPr sz="1000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cxnSp>
        <p:nvCxnSpPr>
          <p:cNvPr id="36" name="Google Shape;105;p18">
            <a:extLst>
              <a:ext uri="{FF2B5EF4-FFF2-40B4-BE49-F238E27FC236}">
                <a16:creationId xmlns:a16="http://schemas.microsoft.com/office/drawing/2014/main" id="{5EBAFA24-DC0E-4A03-8F6F-7A66A805D570}"/>
              </a:ext>
            </a:extLst>
          </p:cNvPr>
          <p:cNvCxnSpPr>
            <a:cxnSpLocks/>
          </p:cNvCxnSpPr>
          <p:nvPr/>
        </p:nvCxnSpPr>
        <p:spPr>
          <a:xfrm flipH="1">
            <a:off x="4065559" y="3405871"/>
            <a:ext cx="174081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026" name="Picture 2" descr="Engage icon">
            <a:extLst>
              <a:ext uri="{FF2B5EF4-FFF2-40B4-BE49-F238E27FC236}">
                <a16:creationId xmlns:a16="http://schemas.microsoft.com/office/drawing/2014/main" id="{12E5F4E1-F93D-42BA-965C-6EE9EDCBE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16" y="1249045"/>
            <a:ext cx="617205" cy="61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scovery free icon">
            <a:extLst>
              <a:ext uri="{FF2B5EF4-FFF2-40B4-BE49-F238E27FC236}">
                <a16:creationId xmlns:a16="http://schemas.microsoft.com/office/drawing/2014/main" id="{948C145F-2DDB-481E-B1C4-DC9064769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926" y="2047994"/>
            <a:ext cx="372927" cy="37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ea hand drawn symbol of a side head with a lightbulb inside free icon">
            <a:extLst>
              <a:ext uri="{FF2B5EF4-FFF2-40B4-BE49-F238E27FC236}">
                <a16:creationId xmlns:a16="http://schemas.microsoft.com/office/drawing/2014/main" id="{37CC36F2-0E70-4C65-9FB4-0069B76E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464" y="2655836"/>
            <a:ext cx="397496" cy="3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ionship free icon">
            <a:extLst>
              <a:ext uri="{FF2B5EF4-FFF2-40B4-BE49-F238E27FC236}">
                <a16:creationId xmlns:a16="http://schemas.microsoft.com/office/drawing/2014/main" id="{31C351A2-2A5A-4439-9F84-19B88F78F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14" y="3314529"/>
            <a:ext cx="419668" cy="41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re free icon">
            <a:extLst>
              <a:ext uri="{FF2B5EF4-FFF2-40B4-BE49-F238E27FC236}">
                <a16:creationId xmlns:a16="http://schemas.microsoft.com/office/drawing/2014/main" id="{A1D13621-4E4F-43D2-9B35-660CF961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309" y="3924616"/>
            <a:ext cx="378681" cy="37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7580AA6-A2CB-4BE2-BA4A-27DA5909AA9D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00C192-FDE5-4572-BF78-63266D241A44}"/>
              </a:ext>
            </a:extLst>
          </p:cNvPr>
          <p:cNvSpPr/>
          <p:nvPr/>
        </p:nvSpPr>
        <p:spPr>
          <a:xfrm>
            <a:off x="119850" y="86559"/>
            <a:ext cx="8895425" cy="4980373"/>
          </a:xfrm>
          <a:prstGeom prst="rect">
            <a:avLst/>
          </a:prstGeom>
          <a:noFill/>
          <a:ln w="57150" cap="flat" cmpd="sng" algn="ctr">
            <a:solidFill>
              <a:srgbClr val="CD0303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buClrTx/>
            </a:pPr>
            <a:endParaRPr lang="en-US" sz="1050">
              <a:solidFill>
                <a:srgbClr val="EEEEEE"/>
              </a:solidFill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B692F1-C3DF-4A1F-B9DC-F42E53E6AF86}"/>
              </a:ext>
            </a:extLst>
          </p:cNvPr>
          <p:cNvSpPr txBox="1"/>
          <p:nvPr/>
        </p:nvSpPr>
        <p:spPr>
          <a:xfrm>
            <a:off x="3395584" y="154843"/>
            <a:ext cx="244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sz="2000" b="1" dirty="0">
                <a:solidFill>
                  <a:srgbClr val="CD030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TEAM MEMBERS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D3CEF0C-41E1-49B0-8C62-7AEE9DAC5E17}"/>
              </a:ext>
            </a:extLst>
          </p:cNvPr>
          <p:cNvCxnSpPr>
            <a:cxnSpLocks/>
          </p:cNvCxnSpPr>
          <p:nvPr/>
        </p:nvCxnSpPr>
        <p:spPr>
          <a:xfrm>
            <a:off x="425715" y="1832988"/>
            <a:ext cx="8125285" cy="10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AF2336F-B87C-4A87-B475-F75A2DD70590}"/>
              </a:ext>
            </a:extLst>
          </p:cNvPr>
          <p:cNvSpPr txBox="1"/>
          <p:nvPr/>
        </p:nvSpPr>
        <p:spPr>
          <a:xfrm>
            <a:off x="128725" y="1530446"/>
            <a:ext cx="210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73BABA-2C17-4645-ADB4-F9FF3B897B23}"/>
              </a:ext>
            </a:extLst>
          </p:cNvPr>
          <p:cNvCxnSpPr>
            <a:cxnSpLocks/>
          </p:cNvCxnSpPr>
          <p:nvPr/>
        </p:nvCxnSpPr>
        <p:spPr>
          <a:xfrm>
            <a:off x="424212" y="3105374"/>
            <a:ext cx="8125285" cy="10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3C025C4-F7F1-494B-8DF4-C520E31DA2AA}"/>
              </a:ext>
            </a:extLst>
          </p:cNvPr>
          <p:cNvSpPr/>
          <p:nvPr/>
        </p:nvSpPr>
        <p:spPr>
          <a:xfrm>
            <a:off x="807508" y="760482"/>
            <a:ext cx="846195" cy="759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BAD670D-3FBD-4308-BB1C-A38F84741E74}"/>
              </a:ext>
            </a:extLst>
          </p:cNvPr>
          <p:cNvSpPr/>
          <p:nvPr/>
        </p:nvSpPr>
        <p:spPr>
          <a:xfrm>
            <a:off x="5718488" y="3470479"/>
            <a:ext cx="846195" cy="759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5261B-5509-42E4-AC0C-2EECC0E2B79E}"/>
              </a:ext>
            </a:extLst>
          </p:cNvPr>
          <p:cNvSpPr/>
          <p:nvPr/>
        </p:nvSpPr>
        <p:spPr>
          <a:xfrm>
            <a:off x="3395584" y="3470909"/>
            <a:ext cx="846195" cy="759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75C410-C6F7-4990-92CF-030CE2D69B39}"/>
              </a:ext>
            </a:extLst>
          </p:cNvPr>
          <p:cNvSpPr/>
          <p:nvPr/>
        </p:nvSpPr>
        <p:spPr>
          <a:xfrm>
            <a:off x="978099" y="3471124"/>
            <a:ext cx="846195" cy="759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99716D-8933-4BE7-A4ED-3614136DF5C2}"/>
              </a:ext>
            </a:extLst>
          </p:cNvPr>
          <p:cNvSpPr/>
          <p:nvPr/>
        </p:nvSpPr>
        <p:spPr>
          <a:xfrm>
            <a:off x="6915019" y="2086024"/>
            <a:ext cx="846195" cy="759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C2FDA2-489C-4C23-9C9B-5C5F8B1C76EE}"/>
              </a:ext>
            </a:extLst>
          </p:cNvPr>
          <p:cNvSpPr/>
          <p:nvPr/>
        </p:nvSpPr>
        <p:spPr>
          <a:xfrm>
            <a:off x="4527995" y="2103314"/>
            <a:ext cx="846195" cy="759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A307A7-D69B-4ADF-A86F-F668FA368188}"/>
              </a:ext>
            </a:extLst>
          </p:cNvPr>
          <p:cNvSpPr/>
          <p:nvPr/>
        </p:nvSpPr>
        <p:spPr>
          <a:xfrm>
            <a:off x="2228981" y="2094669"/>
            <a:ext cx="846195" cy="759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948C9A4-4123-4969-B930-0C4A65EFEBB0}"/>
              </a:ext>
            </a:extLst>
          </p:cNvPr>
          <p:cNvSpPr/>
          <p:nvPr/>
        </p:nvSpPr>
        <p:spPr>
          <a:xfrm>
            <a:off x="7530930" y="812594"/>
            <a:ext cx="846195" cy="759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46D6CB4-EADE-43C7-A52F-B70D7F9E5941}"/>
              </a:ext>
            </a:extLst>
          </p:cNvPr>
          <p:cNvSpPr/>
          <p:nvPr/>
        </p:nvSpPr>
        <p:spPr>
          <a:xfrm>
            <a:off x="5614141" y="760482"/>
            <a:ext cx="846195" cy="759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58F50A5-F79D-4CD4-99E8-D4F280629F3A}"/>
              </a:ext>
            </a:extLst>
          </p:cNvPr>
          <p:cNvSpPr/>
          <p:nvPr/>
        </p:nvSpPr>
        <p:spPr>
          <a:xfrm>
            <a:off x="7618294" y="3470694"/>
            <a:ext cx="846195" cy="759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2695409-7968-4C2A-B1F1-44F4CD5D31C4}"/>
              </a:ext>
            </a:extLst>
          </p:cNvPr>
          <p:cNvSpPr/>
          <p:nvPr/>
        </p:nvSpPr>
        <p:spPr>
          <a:xfrm>
            <a:off x="3395584" y="812594"/>
            <a:ext cx="846195" cy="759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07FB4A-8F69-4082-BAB5-954CFE967135}"/>
              </a:ext>
            </a:extLst>
          </p:cNvPr>
          <p:cNvSpPr txBox="1"/>
          <p:nvPr/>
        </p:nvSpPr>
        <p:spPr>
          <a:xfrm>
            <a:off x="2775262" y="1520366"/>
            <a:ext cx="210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312F33-B53A-477E-90E1-F4786A4B45D3}"/>
              </a:ext>
            </a:extLst>
          </p:cNvPr>
          <p:cNvSpPr txBox="1"/>
          <p:nvPr/>
        </p:nvSpPr>
        <p:spPr>
          <a:xfrm>
            <a:off x="6928324" y="1522361"/>
            <a:ext cx="210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92992C-7424-4E52-8584-C234E310DE51}"/>
              </a:ext>
            </a:extLst>
          </p:cNvPr>
          <p:cNvSpPr txBox="1"/>
          <p:nvPr/>
        </p:nvSpPr>
        <p:spPr>
          <a:xfrm>
            <a:off x="5091457" y="1519511"/>
            <a:ext cx="210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095DCE-68A7-4AFE-9844-F32EFDDE9C88}"/>
              </a:ext>
            </a:extLst>
          </p:cNvPr>
          <p:cNvSpPr txBox="1"/>
          <p:nvPr/>
        </p:nvSpPr>
        <p:spPr>
          <a:xfrm>
            <a:off x="1601950" y="2826596"/>
            <a:ext cx="210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1BFFFE-828D-4B3C-9603-D9CAC9E42714}"/>
              </a:ext>
            </a:extLst>
          </p:cNvPr>
          <p:cNvSpPr txBox="1"/>
          <p:nvPr/>
        </p:nvSpPr>
        <p:spPr>
          <a:xfrm>
            <a:off x="3900964" y="2823935"/>
            <a:ext cx="210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6CDE11-E6EC-4EC8-86C8-852862D796BC}"/>
              </a:ext>
            </a:extLst>
          </p:cNvPr>
          <p:cNvSpPr txBox="1"/>
          <p:nvPr/>
        </p:nvSpPr>
        <p:spPr>
          <a:xfrm>
            <a:off x="6356395" y="2821558"/>
            <a:ext cx="210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C5BC8F-73B9-4110-AEDA-1AF4B76A692A}"/>
              </a:ext>
            </a:extLst>
          </p:cNvPr>
          <p:cNvSpPr txBox="1"/>
          <p:nvPr/>
        </p:nvSpPr>
        <p:spPr>
          <a:xfrm>
            <a:off x="265084" y="4242400"/>
            <a:ext cx="210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3FAFE4-387F-46BC-911E-55156CCA3620}"/>
              </a:ext>
            </a:extLst>
          </p:cNvPr>
          <p:cNvSpPr txBox="1"/>
          <p:nvPr/>
        </p:nvSpPr>
        <p:spPr>
          <a:xfrm>
            <a:off x="2821239" y="4242400"/>
            <a:ext cx="210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FD7320-0794-4AD7-804C-B94D740CC0C3}"/>
              </a:ext>
            </a:extLst>
          </p:cNvPr>
          <p:cNvSpPr txBox="1"/>
          <p:nvPr/>
        </p:nvSpPr>
        <p:spPr>
          <a:xfrm>
            <a:off x="5081789" y="4237455"/>
            <a:ext cx="210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A15276-50BE-4526-85F3-FADEA68F1148}"/>
              </a:ext>
            </a:extLst>
          </p:cNvPr>
          <p:cNvSpPr txBox="1"/>
          <p:nvPr/>
        </p:nvSpPr>
        <p:spPr>
          <a:xfrm>
            <a:off x="7055895" y="4244937"/>
            <a:ext cx="210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</a:t>
            </a:r>
          </a:p>
        </p:txBody>
      </p:sp>
      <p:pic>
        <p:nvPicPr>
          <p:cNvPr id="1026" name="Picture 2" descr="1,175,691 Real People Stock Photos, Pictures &amp; Royalty-Free Images - iStock">
            <a:extLst>
              <a:ext uri="{FF2B5EF4-FFF2-40B4-BE49-F238E27FC236}">
                <a16:creationId xmlns:a16="http://schemas.microsoft.com/office/drawing/2014/main" id="{87C26B44-2B8B-4FF5-95B0-F95581181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7" y="755247"/>
            <a:ext cx="846195" cy="756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1,175,691 Real People Stock Photos, Pictures &amp; Royalty-Free Images - iStock">
            <a:extLst>
              <a:ext uri="{FF2B5EF4-FFF2-40B4-BE49-F238E27FC236}">
                <a16:creationId xmlns:a16="http://schemas.microsoft.com/office/drawing/2014/main" id="{636BD28A-F0FE-4602-B2C9-464C8E26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583" y="812594"/>
            <a:ext cx="846195" cy="756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1,175,691 Real People Stock Photos, Pictures &amp; Royalty-Free Images - iStock">
            <a:extLst>
              <a:ext uri="{FF2B5EF4-FFF2-40B4-BE49-F238E27FC236}">
                <a16:creationId xmlns:a16="http://schemas.microsoft.com/office/drawing/2014/main" id="{1E83F006-7627-4360-9279-D2698BD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141" y="755247"/>
            <a:ext cx="846195" cy="756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1,175,691 Real People Stock Photos, Pictures &amp; Royalty-Free Images - iStock">
            <a:extLst>
              <a:ext uri="{FF2B5EF4-FFF2-40B4-BE49-F238E27FC236}">
                <a16:creationId xmlns:a16="http://schemas.microsoft.com/office/drawing/2014/main" id="{6A37F004-AE6B-45D0-835E-91F684A96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82" y="809111"/>
            <a:ext cx="846195" cy="756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1,175,691 Real People Stock Photos, Pictures &amp; Royalty-Free Images - iStock">
            <a:extLst>
              <a:ext uri="{FF2B5EF4-FFF2-40B4-BE49-F238E27FC236}">
                <a16:creationId xmlns:a16="http://schemas.microsoft.com/office/drawing/2014/main" id="{44CBF69C-1B58-462E-881C-D7ADDB18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71" y="2089421"/>
            <a:ext cx="846195" cy="756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1,175,691 Real People Stock Photos, Pictures &amp; Royalty-Free Images - iStock">
            <a:extLst>
              <a:ext uri="{FF2B5EF4-FFF2-40B4-BE49-F238E27FC236}">
                <a16:creationId xmlns:a16="http://schemas.microsoft.com/office/drawing/2014/main" id="{52F1DC3C-5922-43CA-A960-5CB27AB0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95" y="2106138"/>
            <a:ext cx="846195" cy="756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1,175,691 Real People Stock Photos, Pictures &amp; Royalty-Free Images - iStock">
            <a:extLst>
              <a:ext uri="{FF2B5EF4-FFF2-40B4-BE49-F238E27FC236}">
                <a16:creationId xmlns:a16="http://schemas.microsoft.com/office/drawing/2014/main" id="{665432CC-9204-4522-AFCF-F4796BC6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13" y="2093001"/>
            <a:ext cx="846195" cy="756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1,175,691 Real People Stock Photos, Pictures &amp; Royalty-Free Images - iStock">
            <a:extLst>
              <a:ext uri="{FF2B5EF4-FFF2-40B4-BE49-F238E27FC236}">
                <a16:creationId xmlns:a16="http://schemas.microsoft.com/office/drawing/2014/main" id="{6D9CBABC-311D-4690-9278-6C10668E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17" y="3474210"/>
            <a:ext cx="846195" cy="756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1,175,691 Real People Stock Photos, Pictures &amp; Royalty-Free Images - iStock">
            <a:extLst>
              <a:ext uri="{FF2B5EF4-FFF2-40B4-BE49-F238E27FC236}">
                <a16:creationId xmlns:a16="http://schemas.microsoft.com/office/drawing/2014/main" id="{CF77B3C3-E02B-4D28-B848-85E0499AF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36" y="3480833"/>
            <a:ext cx="846195" cy="756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1,175,691 Real People Stock Photos, Pictures &amp; Royalty-Free Images - iStock">
            <a:extLst>
              <a:ext uri="{FF2B5EF4-FFF2-40B4-BE49-F238E27FC236}">
                <a16:creationId xmlns:a16="http://schemas.microsoft.com/office/drawing/2014/main" id="{177E302C-3B5A-44C3-8DA2-940A7BEB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87" y="3462997"/>
            <a:ext cx="846195" cy="756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1,175,691 Real People Stock Photos, Pictures &amp; Royalty-Free Images - iStock">
            <a:extLst>
              <a:ext uri="{FF2B5EF4-FFF2-40B4-BE49-F238E27FC236}">
                <a16:creationId xmlns:a16="http://schemas.microsoft.com/office/drawing/2014/main" id="{72FA3F58-DD84-4C1A-A6BA-3BE2001FD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294" y="3473303"/>
            <a:ext cx="846195" cy="7566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40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CONTINGENCY PLAN</a:t>
            </a:r>
          </a:p>
        </p:txBody>
      </p:sp>
      <p:grpSp>
        <p:nvGrpSpPr>
          <p:cNvPr id="301" name="Google Shape;301;p20"/>
          <p:cNvGrpSpPr/>
          <p:nvPr/>
        </p:nvGrpSpPr>
        <p:grpSpPr>
          <a:xfrm>
            <a:off x="3048144" y="1216150"/>
            <a:ext cx="3114123" cy="3114165"/>
            <a:chOff x="3048144" y="1216150"/>
            <a:chExt cx="3114123" cy="3114165"/>
          </a:xfrm>
        </p:grpSpPr>
        <p:sp>
          <p:nvSpPr>
            <p:cNvPr id="302" name="Google Shape;302;p20"/>
            <p:cNvSpPr/>
            <p:nvPr/>
          </p:nvSpPr>
          <p:spPr>
            <a:xfrm>
              <a:off x="3501009" y="1858064"/>
              <a:ext cx="486206" cy="1136414"/>
            </a:xfrm>
            <a:custGeom>
              <a:avLst/>
              <a:gdLst/>
              <a:ahLst/>
              <a:cxnLst/>
              <a:rect l="l" t="t" r="r" b="b"/>
              <a:pathLst>
                <a:path w="7114" h="16627" fill="none" extrusionOk="0">
                  <a:moveTo>
                    <a:pt x="335" y="16627"/>
                  </a:moveTo>
                  <a:cubicBezTo>
                    <a:pt x="122" y="15594"/>
                    <a:pt x="1" y="14499"/>
                    <a:pt x="1" y="13375"/>
                  </a:cubicBezTo>
                  <a:cubicBezTo>
                    <a:pt x="1" y="12280"/>
                    <a:pt x="122" y="11186"/>
                    <a:pt x="335" y="10122"/>
                  </a:cubicBezTo>
                  <a:cubicBezTo>
                    <a:pt x="548" y="9089"/>
                    <a:pt x="852" y="8055"/>
                    <a:pt x="1277" y="7113"/>
                  </a:cubicBezTo>
                  <a:cubicBezTo>
                    <a:pt x="1673" y="6141"/>
                    <a:pt x="2189" y="5229"/>
                    <a:pt x="2767" y="4347"/>
                  </a:cubicBezTo>
                  <a:cubicBezTo>
                    <a:pt x="3344" y="3496"/>
                    <a:pt x="3983" y="2706"/>
                    <a:pt x="4742" y="1976"/>
                  </a:cubicBezTo>
                  <a:cubicBezTo>
                    <a:pt x="5472" y="1247"/>
                    <a:pt x="6262" y="578"/>
                    <a:pt x="7113" y="1"/>
                  </a:cubicBezTo>
                </a:path>
              </a:pathLst>
            </a:custGeom>
            <a:solidFill>
              <a:srgbClr val="C00000"/>
            </a:solidFill>
            <a:ln w="19000" cap="flat" cmpd="sng">
              <a:solidFill>
                <a:srgbClr val="C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3690056" y="3389170"/>
              <a:ext cx="1136441" cy="488275"/>
            </a:xfrm>
            <a:custGeom>
              <a:avLst/>
              <a:gdLst/>
              <a:ahLst/>
              <a:cxnLst/>
              <a:rect l="l" t="t" r="r" b="b"/>
              <a:pathLst>
                <a:path w="16628" h="7144" fill="none" extrusionOk="0">
                  <a:moveTo>
                    <a:pt x="16627" y="6809"/>
                  </a:moveTo>
                  <a:cubicBezTo>
                    <a:pt x="15594" y="7022"/>
                    <a:pt x="14500" y="7143"/>
                    <a:pt x="13375" y="7143"/>
                  </a:cubicBezTo>
                  <a:cubicBezTo>
                    <a:pt x="12281" y="7143"/>
                    <a:pt x="11186" y="7022"/>
                    <a:pt x="10123" y="6809"/>
                  </a:cubicBezTo>
                  <a:cubicBezTo>
                    <a:pt x="9089" y="6596"/>
                    <a:pt x="8056" y="6262"/>
                    <a:pt x="7083" y="5867"/>
                  </a:cubicBezTo>
                  <a:cubicBezTo>
                    <a:pt x="6141" y="5441"/>
                    <a:pt x="5198" y="4955"/>
                    <a:pt x="4347" y="4377"/>
                  </a:cubicBezTo>
                  <a:cubicBezTo>
                    <a:pt x="3496" y="3800"/>
                    <a:pt x="2706" y="3131"/>
                    <a:pt x="1976" y="2401"/>
                  </a:cubicBezTo>
                  <a:cubicBezTo>
                    <a:pt x="1217" y="1672"/>
                    <a:pt x="578" y="882"/>
                    <a:pt x="1" y="0"/>
                  </a:cubicBezTo>
                </a:path>
              </a:pathLst>
            </a:custGeom>
            <a:solidFill>
              <a:srgbClr val="000000"/>
            </a:solidFill>
            <a:ln w="19000" cap="flat" cmpd="sng">
              <a:solidFill>
                <a:srgbClr val="0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5221157" y="2549870"/>
              <a:ext cx="486138" cy="1138533"/>
            </a:xfrm>
            <a:custGeom>
              <a:avLst/>
              <a:gdLst/>
              <a:ahLst/>
              <a:cxnLst/>
              <a:rect l="l" t="t" r="r" b="b"/>
              <a:pathLst>
                <a:path w="7113" h="16658" fill="none" extrusionOk="0">
                  <a:moveTo>
                    <a:pt x="6809" y="0"/>
                  </a:moveTo>
                  <a:cubicBezTo>
                    <a:pt x="7022" y="1064"/>
                    <a:pt x="7113" y="2158"/>
                    <a:pt x="7113" y="3253"/>
                  </a:cubicBezTo>
                  <a:cubicBezTo>
                    <a:pt x="7113" y="4377"/>
                    <a:pt x="7022" y="5472"/>
                    <a:pt x="6809" y="6505"/>
                  </a:cubicBezTo>
                  <a:cubicBezTo>
                    <a:pt x="6596" y="7569"/>
                    <a:pt x="6262" y="8572"/>
                    <a:pt x="5867" y="9545"/>
                  </a:cubicBezTo>
                  <a:cubicBezTo>
                    <a:pt x="5441" y="10517"/>
                    <a:pt x="4955" y="11429"/>
                    <a:pt x="4377" y="12280"/>
                  </a:cubicBezTo>
                  <a:cubicBezTo>
                    <a:pt x="3800" y="13162"/>
                    <a:pt x="3131" y="13952"/>
                    <a:pt x="2402" y="14681"/>
                  </a:cubicBezTo>
                  <a:cubicBezTo>
                    <a:pt x="1672" y="15411"/>
                    <a:pt x="882" y="16080"/>
                    <a:pt x="0" y="16657"/>
                  </a:cubicBezTo>
                </a:path>
              </a:pathLst>
            </a:custGeom>
            <a:solidFill>
              <a:srgbClr val="C00000"/>
            </a:solidFill>
            <a:ln w="19000" cap="flat" cmpd="sng">
              <a:solidFill>
                <a:srgbClr val="C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4381861" y="1669016"/>
              <a:ext cx="1138491" cy="486224"/>
            </a:xfrm>
            <a:custGeom>
              <a:avLst/>
              <a:gdLst/>
              <a:ahLst/>
              <a:cxnLst/>
              <a:rect l="l" t="t" r="r" b="b"/>
              <a:pathLst>
                <a:path w="16658" h="7114" fill="none" extrusionOk="0">
                  <a:moveTo>
                    <a:pt x="1" y="335"/>
                  </a:moveTo>
                  <a:cubicBezTo>
                    <a:pt x="1064" y="122"/>
                    <a:pt x="2159" y="1"/>
                    <a:pt x="3253" y="1"/>
                  </a:cubicBezTo>
                  <a:cubicBezTo>
                    <a:pt x="4378" y="1"/>
                    <a:pt x="5472" y="122"/>
                    <a:pt x="6505" y="335"/>
                  </a:cubicBezTo>
                  <a:cubicBezTo>
                    <a:pt x="7569" y="548"/>
                    <a:pt x="8572" y="852"/>
                    <a:pt x="9545" y="1277"/>
                  </a:cubicBezTo>
                  <a:cubicBezTo>
                    <a:pt x="10517" y="1672"/>
                    <a:pt x="11429" y="2189"/>
                    <a:pt x="12280" y="2767"/>
                  </a:cubicBezTo>
                  <a:cubicBezTo>
                    <a:pt x="13131" y="3344"/>
                    <a:pt x="13952" y="4013"/>
                    <a:pt x="14682" y="4742"/>
                  </a:cubicBezTo>
                  <a:cubicBezTo>
                    <a:pt x="15411" y="5472"/>
                    <a:pt x="16080" y="6262"/>
                    <a:pt x="16657" y="7113"/>
                  </a:cubicBezTo>
                </a:path>
              </a:pathLst>
            </a:custGeom>
            <a:solidFill>
              <a:srgbClr val="000000"/>
            </a:solidFill>
            <a:ln w="19000" cap="flat" cmpd="sng">
              <a:solidFill>
                <a:srgbClr val="0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3904049" y="1804070"/>
              <a:ext cx="164165" cy="147562"/>
            </a:xfrm>
            <a:custGeom>
              <a:avLst/>
              <a:gdLst/>
              <a:ahLst/>
              <a:cxnLst/>
              <a:rect l="l" t="t" r="r" b="b"/>
              <a:pathLst>
                <a:path w="2402" h="2159" extrusionOk="0">
                  <a:moveTo>
                    <a:pt x="2402" y="0"/>
                  </a:moveTo>
                  <a:lnTo>
                    <a:pt x="1" y="213"/>
                  </a:lnTo>
                  <a:lnTo>
                    <a:pt x="1368" y="2158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5449640" y="2097004"/>
              <a:ext cx="147625" cy="164171"/>
            </a:xfrm>
            <a:custGeom>
              <a:avLst/>
              <a:gdLst/>
              <a:ahLst/>
              <a:cxnLst/>
              <a:rect l="l" t="t" r="r" b="b"/>
              <a:pathLst>
                <a:path w="2160" h="2402" extrusionOk="0">
                  <a:moveTo>
                    <a:pt x="1977" y="0"/>
                  </a:moveTo>
                  <a:lnTo>
                    <a:pt x="1" y="1368"/>
                  </a:lnTo>
                  <a:lnTo>
                    <a:pt x="2159" y="2401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5123490" y="3598995"/>
              <a:ext cx="164233" cy="145443"/>
            </a:xfrm>
            <a:custGeom>
              <a:avLst/>
              <a:gdLst/>
              <a:ahLst/>
              <a:cxnLst/>
              <a:rect l="l" t="t" r="r" b="b"/>
              <a:pathLst>
                <a:path w="2403" h="2128" extrusionOk="0">
                  <a:moveTo>
                    <a:pt x="1125" y="0"/>
                  </a:moveTo>
                  <a:lnTo>
                    <a:pt x="1" y="2128"/>
                  </a:lnTo>
                  <a:lnTo>
                    <a:pt x="2402" y="203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3625674" y="3303941"/>
              <a:ext cx="149607" cy="162120"/>
            </a:xfrm>
            <a:custGeom>
              <a:avLst/>
              <a:gdLst/>
              <a:ahLst/>
              <a:cxnLst/>
              <a:rect l="l" t="t" r="r" b="b"/>
              <a:pathLst>
                <a:path w="2189" h="2372" extrusionOk="0">
                  <a:moveTo>
                    <a:pt x="0" y="1"/>
                  </a:moveTo>
                  <a:lnTo>
                    <a:pt x="244" y="2372"/>
                  </a:lnTo>
                  <a:lnTo>
                    <a:pt x="2189" y="1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4124262" y="1216150"/>
              <a:ext cx="959837" cy="959872"/>
            </a:xfrm>
            <a:custGeom>
              <a:avLst/>
              <a:gdLst/>
              <a:ahLst/>
              <a:cxnLst/>
              <a:rect l="l" t="t" r="r" b="b"/>
              <a:pathLst>
                <a:path w="14044" h="14044" extrusionOk="0">
                  <a:moveTo>
                    <a:pt x="0" y="0"/>
                  </a:moveTo>
                  <a:lnTo>
                    <a:pt x="0" y="14043"/>
                  </a:lnTo>
                  <a:lnTo>
                    <a:pt x="14043" y="14043"/>
                  </a:lnTo>
                  <a:lnTo>
                    <a:pt x="140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4255146" y="1344916"/>
              <a:ext cx="700126" cy="702271"/>
            </a:xfrm>
            <a:custGeom>
              <a:avLst/>
              <a:gdLst/>
              <a:ahLst/>
              <a:cxnLst/>
              <a:rect l="l" t="t" r="r" b="b"/>
              <a:pathLst>
                <a:path w="10244" h="10275" extrusionOk="0">
                  <a:moveTo>
                    <a:pt x="5107" y="1"/>
                  </a:moveTo>
                  <a:cubicBezTo>
                    <a:pt x="2280" y="1"/>
                    <a:pt x="0" y="2311"/>
                    <a:pt x="0" y="5138"/>
                  </a:cubicBezTo>
                  <a:cubicBezTo>
                    <a:pt x="0" y="7965"/>
                    <a:pt x="2280" y="10275"/>
                    <a:pt x="5107" y="10275"/>
                  </a:cubicBezTo>
                  <a:cubicBezTo>
                    <a:pt x="7934" y="10275"/>
                    <a:pt x="10244" y="7965"/>
                    <a:pt x="10244" y="5138"/>
                  </a:cubicBezTo>
                  <a:cubicBezTo>
                    <a:pt x="10244" y="2311"/>
                    <a:pt x="7934" y="1"/>
                    <a:pt x="5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4124262" y="3370443"/>
              <a:ext cx="959837" cy="959872"/>
            </a:xfrm>
            <a:custGeom>
              <a:avLst/>
              <a:gdLst/>
              <a:ahLst/>
              <a:cxnLst/>
              <a:rect l="l" t="t" r="r" b="b"/>
              <a:pathLst>
                <a:path w="14044" h="14044" extrusionOk="0">
                  <a:moveTo>
                    <a:pt x="0" y="1"/>
                  </a:moveTo>
                  <a:lnTo>
                    <a:pt x="0" y="14043"/>
                  </a:lnTo>
                  <a:lnTo>
                    <a:pt x="14043" y="14043"/>
                  </a:lnTo>
                  <a:lnTo>
                    <a:pt x="140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4255146" y="3499276"/>
              <a:ext cx="700126" cy="700152"/>
            </a:xfrm>
            <a:custGeom>
              <a:avLst/>
              <a:gdLst/>
              <a:ahLst/>
              <a:cxnLst/>
              <a:rect l="l" t="t" r="r" b="b"/>
              <a:pathLst>
                <a:path w="10244" h="10244" extrusionOk="0">
                  <a:moveTo>
                    <a:pt x="5107" y="0"/>
                  </a:moveTo>
                  <a:cubicBezTo>
                    <a:pt x="2280" y="0"/>
                    <a:pt x="0" y="2310"/>
                    <a:pt x="0" y="5137"/>
                  </a:cubicBezTo>
                  <a:cubicBezTo>
                    <a:pt x="0" y="7964"/>
                    <a:pt x="2280" y="10243"/>
                    <a:pt x="5107" y="10243"/>
                  </a:cubicBezTo>
                  <a:cubicBezTo>
                    <a:pt x="7934" y="10243"/>
                    <a:pt x="10244" y="7964"/>
                    <a:pt x="10244" y="5137"/>
                  </a:cubicBezTo>
                  <a:cubicBezTo>
                    <a:pt x="10244" y="2310"/>
                    <a:pt x="7934" y="0"/>
                    <a:pt x="5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5202430" y="2292271"/>
              <a:ext cx="959837" cy="959872"/>
            </a:xfrm>
            <a:custGeom>
              <a:avLst/>
              <a:gdLst/>
              <a:ahLst/>
              <a:cxnLst/>
              <a:rect l="l" t="t" r="r" b="b"/>
              <a:pathLst>
                <a:path w="14044" h="14044" extrusionOk="0">
                  <a:moveTo>
                    <a:pt x="1" y="0"/>
                  </a:moveTo>
                  <a:lnTo>
                    <a:pt x="1" y="14043"/>
                  </a:lnTo>
                  <a:lnTo>
                    <a:pt x="14044" y="14043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5331264" y="2423155"/>
              <a:ext cx="700126" cy="700152"/>
            </a:xfrm>
            <a:custGeom>
              <a:avLst/>
              <a:gdLst/>
              <a:ahLst/>
              <a:cxnLst/>
              <a:rect l="l" t="t" r="r" b="b"/>
              <a:pathLst>
                <a:path w="10244" h="10244" extrusionOk="0">
                  <a:moveTo>
                    <a:pt x="5137" y="0"/>
                  </a:moveTo>
                  <a:cubicBezTo>
                    <a:pt x="2280" y="0"/>
                    <a:pt x="0" y="2280"/>
                    <a:pt x="0" y="5107"/>
                  </a:cubicBezTo>
                  <a:cubicBezTo>
                    <a:pt x="0" y="7933"/>
                    <a:pt x="2280" y="10244"/>
                    <a:pt x="5137" y="10244"/>
                  </a:cubicBezTo>
                  <a:cubicBezTo>
                    <a:pt x="7964" y="10244"/>
                    <a:pt x="10244" y="7933"/>
                    <a:pt x="10244" y="5107"/>
                  </a:cubicBezTo>
                  <a:cubicBezTo>
                    <a:pt x="10244" y="2280"/>
                    <a:pt x="7964" y="0"/>
                    <a:pt x="5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3048144" y="2292271"/>
              <a:ext cx="959837" cy="959872"/>
            </a:xfrm>
            <a:custGeom>
              <a:avLst/>
              <a:gdLst/>
              <a:ahLst/>
              <a:cxnLst/>
              <a:rect l="l" t="t" r="r" b="b"/>
              <a:pathLst>
                <a:path w="14044" h="14044" extrusionOk="0">
                  <a:moveTo>
                    <a:pt x="0" y="0"/>
                  </a:moveTo>
                  <a:lnTo>
                    <a:pt x="0" y="14043"/>
                  </a:lnTo>
                  <a:lnTo>
                    <a:pt x="14043" y="14043"/>
                  </a:lnTo>
                  <a:lnTo>
                    <a:pt x="14043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3176978" y="2423155"/>
              <a:ext cx="700126" cy="700152"/>
            </a:xfrm>
            <a:custGeom>
              <a:avLst/>
              <a:gdLst/>
              <a:ahLst/>
              <a:cxnLst/>
              <a:rect l="l" t="t" r="r" b="b"/>
              <a:pathLst>
                <a:path w="10244" h="10244" extrusionOk="0">
                  <a:moveTo>
                    <a:pt x="5137" y="0"/>
                  </a:moveTo>
                  <a:cubicBezTo>
                    <a:pt x="2310" y="0"/>
                    <a:pt x="0" y="2280"/>
                    <a:pt x="0" y="5107"/>
                  </a:cubicBezTo>
                  <a:cubicBezTo>
                    <a:pt x="0" y="7933"/>
                    <a:pt x="2310" y="10244"/>
                    <a:pt x="5137" y="10244"/>
                  </a:cubicBezTo>
                  <a:cubicBezTo>
                    <a:pt x="7964" y="10244"/>
                    <a:pt x="10243" y="7933"/>
                    <a:pt x="10243" y="5107"/>
                  </a:cubicBezTo>
                  <a:cubicBezTo>
                    <a:pt x="10243" y="2280"/>
                    <a:pt x="7964" y="0"/>
                    <a:pt x="5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0" name="Google Shape;320;p20"/>
          <p:cNvSpPr txBox="1"/>
          <p:nvPr/>
        </p:nvSpPr>
        <p:spPr>
          <a:xfrm>
            <a:off x="1258870" y="1177304"/>
            <a:ext cx="2865392" cy="86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Fira Sans"/>
              </a:rPr>
              <a:t>Point 1</a:t>
            </a:r>
          </a:p>
        </p:txBody>
      </p:sp>
      <p:sp>
        <p:nvSpPr>
          <p:cNvPr id="323" name="Google Shape;323;p20"/>
          <p:cNvSpPr txBox="1"/>
          <p:nvPr/>
        </p:nvSpPr>
        <p:spPr>
          <a:xfrm>
            <a:off x="1777362" y="3578016"/>
            <a:ext cx="19002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Fira Sans"/>
              </a:rPr>
              <a:t>Point 3</a:t>
            </a:r>
          </a:p>
        </p:txBody>
      </p:sp>
      <p:sp>
        <p:nvSpPr>
          <p:cNvPr id="326" name="Google Shape;326;p20"/>
          <p:cNvSpPr txBox="1"/>
          <p:nvPr/>
        </p:nvSpPr>
        <p:spPr>
          <a:xfrm>
            <a:off x="5202430" y="1502960"/>
            <a:ext cx="2347091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Fira Sans"/>
              </a:rPr>
              <a:t>Point 2</a:t>
            </a:r>
          </a:p>
        </p:txBody>
      </p:sp>
      <p:sp>
        <p:nvSpPr>
          <p:cNvPr id="329" name="Google Shape;329;p20"/>
          <p:cNvSpPr txBox="1"/>
          <p:nvPr/>
        </p:nvSpPr>
        <p:spPr>
          <a:xfrm>
            <a:off x="5597265" y="3622239"/>
            <a:ext cx="19002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Fira Sans"/>
              </a:rPr>
              <a:t>Point 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62360F-DA49-4681-A440-72DD1D6873C5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ouse free icon">
            <a:extLst>
              <a:ext uri="{FF2B5EF4-FFF2-40B4-BE49-F238E27FC236}">
                <a16:creationId xmlns:a16="http://schemas.microsoft.com/office/drawing/2014/main" id="{5C43EE4A-821C-4BFA-AF7C-9CA2AB7A1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56" y="1414204"/>
            <a:ext cx="443992" cy="4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ducation free icon">
            <a:extLst>
              <a:ext uri="{FF2B5EF4-FFF2-40B4-BE49-F238E27FC236}">
                <a16:creationId xmlns:a16="http://schemas.microsoft.com/office/drawing/2014/main" id="{82D3405D-131D-4497-8AB6-9F5B7624B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324" y="2588126"/>
            <a:ext cx="421433" cy="42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my free icon">
            <a:extLst>
              <a:ext uri="{FF2B5EF4-FFF2-40B4-BE49-F238E27FC236}">
                <a16:creationId xmlns:a16="http://schemas.microsoft.com/office/drawing/2014/main" id="{584C90A1-46EB-4606-92A9-5DAF7EE8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226" y="2529076"/>
            <a:ext cx="501702" cy="5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esentation free icon">
            <a:extLst>
              <a:ext uri="{FF2B5EF4-FFF2-40B4-BE49-F238E27FC236}">
                <a16:creationId xmlns:a16="http://schemas.microsoft.com/office/drawing/2014/main" id="{C4AD4A05-438D-49D8-8555-6E8AA55C3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69" y="3578016"/>
            <a:ext cx="486224" cy="4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34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CA9-5893-493E-8168-6D36713E4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67" y="285102"/>
            <a:ext cx="3831265" cy="329700"/>
          </a:xfrm>
        </p:spPr>
        <p:txBody>
          <a:bodyPr/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CUSTOMER 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85894B-AB4D-4BB9-BA84-150F4F78D7E0}"/>
              </a:ext>
            </a:extLst>
          </p:cNvPr>
          <p:cNvSpPr txBox="1"/>
          <p:nvPr/>
        </p:nvSpPr>
        <p:spPr>
          <a:xfrm>
            <a:off x="-1213823" y="3440385"/>
            <a:ext cx="3650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81E786-63EE-41BD-8E2F-2CF66D847DF9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414;p21">
            <a:extLst>
              <a:ext uri="{FF2B5EF4-FFF2-40B4-BE49-F238E27FC236}">
                <a16:creationId xmlns:a16="http://schemas.microsoft.com/office/drawing/2014/main" id="{F6C5C84C-8A60-45F9-B49C-03EEF5AF139D}"/>
              </a:ext>
            </a:extLst>
          </p:cNvPr>
          <p:cNvSpPr/>
          <p:nvPr/>
        </p:nvSpPr>
        <p:spPr>
          <a:xfrm>
            <a:off x="3778166" y="3851804"/>
            <a:ext cx="334922" cy="262107"/>
          </a:xfrm>
          <a:custGeom>
            <a:avLst/>
            <a:gdLst/>
            <a:ahLst/>
            <a:cxnLst/>
            <a:rect l="l" t="t" r="r" b="b"/>
            <a:pathLst>
              <a:path w="2654" h="2077" extrusionOk="0">
                <a:moveTo>
                  <a:pt x="1827" y="109"/>
                </a:moveTo>
                <a:lnTo>
                  <a:pt x="1827" y="435"/>
                </a:lnTo>
                <a:lnTo>
                  <a:pt x="838" y="435"/>
                </a:lnTo>
                <a:lnTo>
                  <a:pt x="838" y="109"/>
                </a:lnTo>
                <a:close/>
                <a:moveTo>
                  <a:pt x="2349" y="892"/>
                </a:moveTo>
                <a:lnTo>
                  <a:pt x="2349" y="1055"/>
                </a:lnTo>
                <a:lnTo>
                  <a:pt x="305" y="1055"/>
                </a:lnTo>
                <a:lnTo>
                  <a:pt x="305" y="892"/>
                </a:lnTo>
                <a:close/>
                <a:moveTo>
                  <a:pt x="784" y="0"/>
                </a:moveTo>
                <a:cubicBezTo>
                  <a:pt x="751" y="0"/>
                  <a:pt x="729" y="22"/>
                  <a:pt x="729" y="55"/>
                </a:cubicBezTo>
                <a:lnTo>
                  <a:pt x="729" y="435"/>
                </a:lnTo>
                <a:lnTo>
                  <a:pt x="1" y="435"/>
                </a:lnTo>
                <a:lnTo>
                  <a:pt x="1" y="2077"/>
                </a:lnTo>
                <a:lnTo>
                  <a:pt x="2654" y="2077"/>
                </a:lnTo>
                <a:lnTo>
                  <a:pt x="2654" y="435"/>
                </a:lnTo>
                <a:lnTo>
                  <a:pt x="1936" y="435"/>
                </a:lnTo>
                <a:lnTo>
                  <a:pt x="1936" y="55"/>
                </a:lnTo>
                <a:cubicBezTo>
                  <a:pt x="1936" y="22"/>
                  <a:pt x="1904" y="0"/>
                  <a:pt x="1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415;p21">
            <a:extLst>
              <a:ext uri="{FF2B5EF4-FFF2-40B4-BE49-F238E27FC236}">
                <a16:creationId xmlns:a16="http://schemas.microsoft.com/office/drawing/2014/main" id="{1BA868B6-11BC-45E9-A174-6C9EFE6B0A86}"/>
              </a:ext>
            </a:extLst>
          </p:cNvPr>
          <p:cNvGrpSpPr/>
          <p:nvPr/>
        </p:nvGrpSpPr>
        <p:grpSpPr>
          <a:xfrm>
            <a:off x="3522999" y="2819329"/>
            <a:ext cx="321167" cy="319778"/>
            <a:chOff x="3522999" y="2745946"/>
            <a:chExt cx="321167" cy="319778"/>
          </a:xfrm>
        </p:grpSpPr>
        <p:sp>
          <p:nvSpPr>
            <p:cNvPr id="7" name="Google Shape;416;p21">
              <a:extLst>
                <a:ext uri="{FF2B5EF4-FFF2-40B4-BE49-F238E27FC236}">
                  <a16:creationId xmlns:a16="http://schemas.microsoft.com/office/drawing/2014/main" id="{E122A469-1A42-46AB-B5B6-D060BB7AF971}"/>
                </a:ext>
              </a:extLst>
            </p:cNvPr>
            <p:cNvSpPr/>
            <p:nvPr/>
          </p:nvSpPr>
          <p:spPr>
            <a:xfrm>
              <a:off x="3697275" y="2745946"/>
              <a:ext cx="146891" cy="146891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0" y="0"/>
                  </a:moveTo>
                  <a:lnTo>
                    <a:pt x="0" y="1164"/>
                  </a:lnTo>
                  <a:lnTo>
                    <a:pt x="1164" y="1164"/>
                  </a:lnTo>
                  <a:cubicBezTo>
                    <a:pt x="1164" y="522"/>
                    <a:pt x="64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7;p21">
              <a:extLst>
                <a:ext uri="{FF2B5EF4-FFF2-40B4-BE49-F238E27FC236}">
                  <a16:creationId xmlns:a16="http://schemas.microsoft.com/office/drawing/2014/main" id="{799246D4-FE45-4FF0-BBA3-231DBB070E2B}"/>
                </a:ext>
              </a:extLst>
            </p:cNvPr>
            <p:cNvSpPr/>
            <p:nvPr/>
          </p:nvSpPr>
          <p:spPr>
            <a:xfrm>
              <a:off x="3522999" y="2771943"/>
              <a:ext cx="295170" cy="293782"/>
            </a:xfrm>
            <a:custGeom>
              <a:avLst/>
              <a:gdLst/>
              <a:ahLst/>
              <a:cxnLst/>
              <a:rect l="l" t="t" r="r" b="b"/>
              <a:pathLst>
                <a:path w="2339" h="2328" extrusionOk="0">
                  <a:moveTo>
                    <a:pt x="1175" y="1"/>
                  </a:moveTo>
                  <a:cubicBezTo>
                    <a:pt x="523" y="1"/>
                    <a:pt x="1" y="523"/>
                    <a:pt x="1" y="1164"/>
                  </a:cubicBezTo>
                  <a:cubicBezTo>
                    <a:pt x="1" y="1806"/>
                    <a:pt x="523" y="2328"/>
                    <a:pt x="1175" y="2328"/>
                  </a:cubicBezTo>
                  <a:cubicBezTo>
                    <a:pt x="1816" y="2328"/>
                    <a:pt x="2338" y="1806"/>
                    <a:pt x="2338" y="1164"/>
                  </a:cubicBezTo>
                  <a:lnTo>
                    <a:pt x="1175" y="1164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418;p21">
            <a:extLst>
              <a:ext uri="{FF2B5EF4-FFF2-40B4-BE49-F238E27FC236}">
                <a16:creationId xmlns:a16="http://schemas.microsoft.com/office/drawing/2014/main" id="{3BE6E524-C9AA-4419-8CBA-13722EE3CA48}"/>
              </a:ext>
            </a:extLst>
          </p:cNvPr>
          <p:cNvSpPr/>
          <p:nvPr/>
        </p:nvSpPr>
        <p:spPr>
          <a:xfrm>
            <a:off x="5320405" y="2799453"/>
            <a:ext cx="359530" cy="359530"/>
          </a:xfrm>
          <a:custGeom>
            <a:avLst/>
            <a:gdLst/>
            <a:ahLst/>
            <a:cxnLst/>
            <a:rect l="l" t="t" r="r" b="b"/>
            <a:pathLst>
              <a:path w="2849" h="2849" extrusionOk="0">
                <a:moveTo>
                  <a:pt x="1424" y="1088"/>
                </a:moveTo>
                <a:cubicBezTo>
                  <a:pt x="1609" y="1088"/>
                  <a:pt x="1761" y="1240"/>
                  <a:pt x="1761" y="1425"/>
                </a:cubicBezTo>
                <a:cubicBezTo>
                  <a:pt x="1761" y="1609"/>
                  <a:pt x="1609" y="1762"/>
                  <a:pt x="1424" y="1762"/>
                </a:cubicBezTo>
                <a:cubicBezTo>
                  <a:pt x="1240" y="1762"/>
                  <a:pt x="1087" y="1609"/>
                  <a:pt x="1087" y="1425"/>
                </a:cubicBezTo>
                <a:cubicBezTo>
                  <a:pt x="1087" y="1240"/>
                  <a:pt x="1240" y="1088"/>
                  <a:pt x="1424" y="1088"/>
                </a:cubicBezTo>
                <a:close/>
                <a:moveTo>
                  <a:pt x="1164" y="0"/>
                </a:moveTo>
                <a:lnTo>
                  <a:pt x="1164" y="327"/>
                </a:lnTo>
                <a:cubicBezTo>
                  <a:pt x="1044" y="359"/>
                  <a:pt x="935" y="403"/>
                  <a:pt x="826" y="468"/>
                </a:cubicBezTo>
                <a:lnTo>
                  <a:pt x="598" y="240"/>
                </a:lnTo>
                <a:lnTo>
                  <a:pt x="239" y="598"/>
                </a:lnTo>
                <a:lnTo>
                  <a:pt x="468" y="838"/>
                </a:lnTo>
                <a:cubicBezTo>
                  <a:pt x="402" y="935"/>
                  <a:pt x="359" y="1044"/>
                  <a:pt x="326" y="1164"/>
                </a:cubicBezTo>
                <a:lnTo>
                  <a:pt x="0" y="1164"/>
                </a:lnTo>
                <a:lnTo>
                  <a:pt x="0" y="1686"/>
                </a:lnTo>
                <a:lnTo>
                  <a:pt x="326" y="1686"/>
                </a:lnTo>
                <a:cubicBezTo>
                  <a:pt x="359" y="1805"/>
                  <a:pt x="402" y="1914"/>
                  <a:pt x="468" y="2012"/>
                </a:cubicBezTo>
                <a:lnTo>
                  <a:pt x="239" y="2251"/>
                </a:lnTo>
                <a:lnTo>
                  <a:pt x="598" y="2610"/>
                </a:lnTo>
                <a:lnTo>
                  <a:pt x="826" y="2381"/>
                </a:lnTo>
                <a:cubicBezTo>
                  <a:pt x="935" y="2447"/>
                  <a:pt x="1044" y="2490"/>
                  <a:pt x="1164" y="2523"/>
                </a:cubicBezTo>
                <a:lnTo>
                  <a:pt x="1164" y="2849"/>
                </a:lnTo>
                <a:lnTo>
                  <a:pt x="1685" y="2849"/>
                </a:lnTo>
                <a:lnTo>
                  <a:pt x="1685" y="2523"/>
                </a:lnTo>
                <a:cubicBezTo>
                  <a:pt x="1805" y="2490"/>
                  <a:pt x="1914" y="2447"/>
                  <a:pt x="2012" y="2381"/>
                </a:cubicBezTo>
                <a:lnTo>
                  <a:pt x="2251" y="2610"/>
                </a:lnTo>
                <a:lnTo>
                  <a:pt x="2610" y="2251"/>
                </a:lnTo>
                <a:lnTo>
                  <a:pt x="2381" y="2012"/>
                </a:lnTo>
                <a:cubicBezTo>
                  <a:pt x="2446" y="1914"/>
                  <a:pt x="2490" y="1805"/>
                  <a:pt x="2523" y="1686"/>
                </a:cubicBezTo>
                <a:lnTo>
                  <a:pt x="2849" y="1686"/>
                </a:lnTo>
                <a:lnTo>
                  <a:pt x="2849" y="1164"/>
                </a:lnTo>
                <a:lnTo>
                  <a:pt x="2523" y="1164"/>
                </a:lnTo>
                <a:cubicBezTo>
                  <a:pt x="2490" y="1044"/>
                  <a:pt x="2446" y="935"/>
                  <a:pt x="2381" y="838"/>
                </a:cubicBezTo>
                <a:lnTo>
                  <a:pt x="2610" y="598"/>
                </a:lnTo>
                <a:lnTo>
                  <a:pt x="2251" y="240"/>
                </a:lnTo>
                <a:lnTo>
                  <a:pt x="2012" y="468"/>
                </a:lnTo>
                <a:cubicBezTo>
                  <a:pt x="1914" y="403"/>
                  <a:pt x="1805" y="359"/>
                  <a:pt x="1685" y="327"/>
                </a:cubicBezTo>
                <a:lnTo>
                  <a:pt x="16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19;p21">
            <a:extLst>
              <a:ext uri="{FF2B5EF4-FFF2-40B4-BE49-F238E27FC236}">
                <a16:creationId xmlns:a16="http://schemas.microsoft.com/office/drawing/2014/main" id="{3DE68C0B-A9EC-4F92-BE43-5F6F88D4D8F3}"/>
              </a:ext>
            </a:extLst>
          </p:cNvPr>
          <p:cNvSpPr/>
          <p:nvPr/>
        </p:nvSpPr>
        <p:spPr>
          <a:xfrm>
            <a:off x="4412805" y="2121654"/>
            <a:ext cx="318390" cy="338960"/>
          </a:xfrm>
          <a:custGeom>
            <a:avLst/>
            <a:gdLst/>
            <a:ahLst/>
            <a:cxnLst/>
            <a:rect l="l" t="t" r="r" b="b"/>
            <a:pathLst>
              <a:path w="2523" h="2686" extrusionOk="0">
                <a:moveTo>
                  <a:pt x="707" y="1099"/>
                </a:moveTo>
                <a:cubicBezTo>
                  <a:pt x="772" y="1099"/>
                  <a:pt x="827" y="1153"/>
                  <a:pt x="827" y="1218"/>
                </a:cubicBezTo>
                <a:cubicBezTo>
                  <a:pt x="827" y="1294"/>
                  <a:pt x="772" y="1349"/>
                  <a:pt x="707" y="1349"/>
                </a:cubicBezTo>
                <a:cubicBezTo>
                  <a:pt x="631" y="1349"/>
                  <a:pt x="577" y="1294"/>
                  <a:pt x="577" y="1218"/>
                </a:cubicBezTo>
                <a:cubicBezTo>
                  <a:pt x="577" y="1153"/>
                  <a:pt x="631" y="1099"/>
                  <a:pt x="707" y="1099"/>
                </a:cubicBezTo>
                <a:close/>
                <a:moveTo>
                  <a:pt x="1272" y="1099"/>
                </a:moveTo>
                <a:cubicBezTo>
                  <a:pt x="1338" y="1099"/>
                  <a:pt x="1392" y="1153"/>
                  <a:pt x="1392" y="1218"/>
                </a:cubicBezTo>
                <a:cubicBezTo>
                  <a:pt x="1392" y="1294"/>
                  <a:pt x="1338" y="1349"/>
                  <a:pt x="1272" y="1349"/>
                </a:cubicBezTo>
                <a:cubicBezTo>
                  <a:pt x="1196" y="1349"/>
                  <a:pt x="1142" y="1294"/>
                  <a:pt x="1142" y="1218"/>
                </a:cubicBezTo>
                <a:cubicBezTo>
                  <a:pt x="1142" y="1153"/>
                  <a:pt x="1196" y="1099"/>
                  <a:pt x="1272" y="1099"/>
                </a:cubicBezTo>
                <a:close/>
                <a:moveTo>
                  <a:pt x="1838" y="1099"/>
                </a:moveTo>
                <a:cubicBezTo>
                  <a:pt x="1903" y="1099"/>
                  <a:pt x="1957" y="1153"/>
                  <a:pt x="1957" y="1218"/>
                </a:cubicBezTo>
                <a:cubicBezTo>
                  <a:pt x="1957" y="1294"/>
                  <a:pt x="1903" y="1349"/>
                  <a:pt x="1838" y="1349"/>
                </a:cubicBezTo>
                <a:cubicBezTo>
                  <a:pt x="1762" y="1349"/>
                  <a:pt x="1707" y="1294"/>
                  <a:pt x="1707" y="1218"/>
                </a:cubicBezTo>
                <a:cubicBezTo>
                  <a:pt x="1707" y="1153"/>
                  <a:pt x="1762" y="1099"/>
                  <a:pt x="1838" y="1099"/>
                </a:cubicBezTo>
                <a:close/>
                <a:moveTo>
                  <a:pt x="1261" y="1"/>
                </a:moveTo>
                <a:cubicBezTo>
                  <a:pt x="566" y="1"/>
                  <a:pt x="0" y="566"/>
                  <a:pt x="0" y="1262"/>
                </a:cubicBezTo>
                <a:cubicBezTo>
                  <a:pt x="0" y="1599"/>
                  <a:pt x="142" y="1903"/>
                  <a:pt x="359" y="2131"/>
                </a:cubicBezTo>
                <a:lnTo>
                  <a:pt x="229" y="2686"/>
                </a:lnTo>
                <a:lnTo>
                  <a:pt x="783" y="2425"/>
                </a:lnTo>
                <a:cubicBezTo>
                  <a:pt x="935" y="2490"/>
                  <a:pt x="1098" y="2523"/>
                  <a:pt x="1261" y="2523"/>
                </a:cubicBezTo>
                <a:cubicBezTo>
                  <a:pt x="1957" y="2523"/>
                  <a:pt x="2523" y="1958"/>
                  <a:pt x="2523" y="1262"/>
                </a:cubicBezTo>
                <a:cubicBezTo>
                  <a:pt x="2523" y="566"/>
                  <a:pt x="1957" y="1"/>
                  <a:pt x="12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20;p21">
            <a:extLst>
              <a:ext uri="{FF2B5EF4-FFF2-40B4-BE49-F238E27FC236}">
                <a16:creationId xmlns:a16="http://schemas.microsoft.com/office/drawing/2014/main" id="{3D9EB0E5-DC00-4BF4-BB8C-ECCC15525515}"/>
              </a:ext>
            </a:extLst>
          </p:cNvPr>
          <p:cNvGrpSpPr/>
          <p:nvPr/>
        </p:nvGrpSpPr>
        <p:grpSpPr>
          <a:xfrm>
            <a:off x="4911531" y="3872879"/>
            <a:ext cx="244314" cy="330255"/>
            <a:chOff x="4911531" y="3872879"/>
            <a:chExt cx="244314" cy="330255"/>
          </a:xfrm>
        </p:grpSpPr>
        <p:sp>
          <p:nvSpPr>
            <p:cNvPr id="12" name="Google Shape;421;p21">
              <a:extLst>
                <a:ext uri="{FF2B5EF4-FFF2-40B4-BE49-F238E27FC236}">
                  <a16:creationId xmlns:a16="http://schemas.microsoft.com/office/drawing/2014/main" id="{7B9C50BF-B186-427A-849C-992695559F17}"/>
                </a:ext>
              </a:extLst>
            </p:cNvPr>
            <p:cNvSpPr/>
            <p:nvPr/>
          </p:nvSpPr>
          <p:spPr>
            <a:xfrm>
              <a:off x="4971852" y="4156315"/>
              <a:ext cx="125059" cy="19434"/>
            </a:xfrm>
            <a:custGeom>
              <a:avLst/>
              <a:gdLst/>
              <a:ahLst/>
              <a:cxnLst/>
              <a:rect l="l" t="t" r="r" b="b"/>
              <a:pathLst>
                <a:path w="991" h="154" extrusionOk="0">
                  <a:moveTo>
                    <a:pt x="77" y="1"/>
                  </a:moveTo>
                  <a:cubicBezTo>
                    <a:pt x="33" y="1"/>
                    <a:pt x="1" y="34"/>
                    <a:pt x="1" y="77"/>
                  </a:cubicBezTo>
                  <a:cubicBezTo>
                    <a:pt x="1" y="121"/>
                    <a:pt x="33" y="153"/>
                    <a:pt x="77" y="153"/>
                  </a:cubicBezTo>
                  <a:lnTo>
                    <a:pt x="914" y="153"/>
                  </a:lnTo>
                  <a:cubicBezTo>
                    <a:pt x="957" y="153"/>
                    <a:pt x="990" y="121"/>
                    <a:pt x="990" y="77"/>
                  </a:cubicBezTo>
                  <a:cubicBezTo>
                    <a:pt x="990" y="34"/>
                    <a:pt x="957" y="1"/>
                    <a:pt x="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2;p21">
              <a:extLst>
                <a:ext uri="{FF2B5EF4-FFF2-40B4-BE49-F238E27FC236}">
                  <a16:creationId xmlns:a16="http://schemas.microsoft.com/office/drawing/2014/main" id="{58C37CF6-68B3-4B6F-8E99-83C708ED1880}"/>
                </a:ext>
              </a:extLst>
            </p:cNvPr>
            <p:cNvSpPr/>
            <p:nvPr/>
          </p:nvSpPr>
          <p:spPr>
            <a:xfrm>
              <a:off x="4985608" y="4183826"/>
              <a:ext cx="94772" cy="19308"/>
            </a:xfrm>
            <a:custGeom>
              <a:avLst/>
              <a:gdLst/>
              <a:ahLst/>
              <a:cxnLst/>
              <a:rect l="l" t="t" r="r" b="b"/>
              <a:pathLst>
                <a:path w="751" h="153" extrusionOk="0">
                  <a:moveTo>
                    <a:pt x="66" y="0"/>
                  </a:moveTo>
                  <a:cubicBezTo>
                    <a:pt x="33" y="0"/>
                    <a:pt x="0" y="33"/>
                    <a:pt x="0" y="76"/>
                  </a:cubicBezTo>
                  <a:cubicBezTo>
                    <a:pt x="0" y="109"/>
                    <a:pt x="33" y="153"/>
                    <a:pt x="66" y="153"/>
                  </a:cubicBezTo>
                  <a:lnTo>
                    <a:pt x="674" y="153"/>
                  </a:lnTo>
                  <a:cubicBezTo>
                    <a:pt x="718" y="153"/>
                    <a:pt x="751" y="109"/>
                    <a:pt x="751" y="76"/>
                  </a:cubicBezTo>
                  <a:cubicBezTo>
                    <a:pt x="751" y="33"/>
                    <a:pt x="718" y="0"/>
                    <a:pt x="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3;p21">
              <a:extLst>
                <a:ext uri="{FF2B5EF4-FFF2-40B4-BE49-F238E27FC236}">
                  <a16:creationId xmlns:a16="http://schemas.microsoft.com/office/drawing/2014/main" id="{90789F00-56E7-49F2-A92F-81626A74E757}"/>
                </a:ext>
              </a:extLst>
            </p:cNvPr>
            <p:cNvSpPr/>
            <p:nvPr/>
          </p:nvSpPr>
          <p:spPr>
            <a:xfrm>
              <a:off x="4911531" y="3872879"/>
              <a:ext cx="244314" cy="264379"/>
            </a:xfrm>
            <a:custGeom>
              <a:avLst/>
              <a:gdLst/>
              <a:ahLst/>
              <a:cxnLst/>
              <a:rect l="l" t="t" r="r" b="b"/>
              <a:pathLst>
                <a:path w="1936" h="2095" extrusionOk="0">
                  <a:moveTo>
                    <a:pt x="1327" y="692"/>
                  </a:moveTo>
                  <a:cubicBezTo>
                    <a:pt x="1403" y="692"/>
                    <a:pt x="1446" y="790"/>
                    <a:pt x="1392" y="844"/>
                  </a:cubicBezTo>
                  <a:lnTo>
                    <a:pt x="935" y="1301"/>
                  </a:lnTo>
                  <a:cubicBezTo>
                    <a:pt x="914" y="1328"/>
                    <a:pt x="881" y="1342"/>
                    <a:pt x="848" y="1342"/>
                  </a:cubicBezTo>
                  <a:cubicBezTo>
                    <a:pt x="816" y="1342"/>
                    <a:pt x="783" y="1328"/>
                    <a:pt x="761" y="1301"/>
                  </a:cubicBezTo>
                  <a:lnTo>
                    <a:pt x="587" y="1138"/>
                  </a:lnTo>
                  <a:cubicBezTo>
                    <a:pt x="511" y="1062"/>
                    <a:pt x="566" y="942"/>
                    <a:pt x="674" y="942"/>
                  </a:cubicBezTo>
                  <a:cubicBezTo>
                    <a:pt x="696" y="942"/>
                    <a:pt x="729" y="953"/>
                    <a:pt x="750" y="975"/>
                  </a:cubicBezTo>
                  <a:lnTo>
                    <a:pt x="837" y="1062"/>
                  </a:lnTo>
                  <a:cubicBezTo>
                    <a:pt x="843" y="1067"/>
                    <a:pt x="851" y="1070"/>
                    <a:pt x="861" y="1070"/>
                  </a:cubicBezTo>
                  <a:cubicBezTo>
                    <a:pt x="870" y="1070"/>
                    <a:pt x="881" y="1067"/>
                    <a:pt x="892" y="1062"/>
                  </a:cubicBezTo>
                  <a:lnTo>
                    <a:pt x="1261" y="714"/>
                  </a:lnTo>
                  <a:cubicBezTo>
                    <a:pt x="1283" y="703"/>
                    <a:pt x="1305" y="692"/>
                    <a:pt x="1327" y="692"/>
                  </a:cubicBezTo>
                  <a:close/>
                  <a:moveTo>
                    <a:pt x="993" y="1"/>
                  </a:moveTo>
                  <a:cubicBezTo>
                    <a:pt x="956" y="1"/>
                    <a:pt x="918" y="3"/>
                    <a:pt x="881" y="7"/>
                  </a:cubicBezTo>
                  <a:cubicBezTo>
                    <a:pt x="446" y="51"/>
                    <a:pt x="98" y="399"/>
                    <a:pt x="44" y="823"/>
                  </a:cubicBezTo>
                  <a:cubicBezTo>
                    <a:pt x="0" y="1138"/>
                    <a:pt x="109" y="1442"/>
                    <a:pt x="337" y="1649"/>
                  </a:cubicBezTo>
                  <a:cubicBezTo>
                    <a:pt x="457" y="1769"/>
                    <a:pt x="511" y="1866"/>
                    <a:pt x="511" y="1986"/>
                  </a:cubicBezTo>
                  <a:lnTo>
                    <a:pt x="511" y="2019"/>
                  </a:lnTo>
                  <a:cubicBezTo>
                    <a:pt x="511" y="2062"/>
                    <a:pt x="544" y="2095"/>
                    <a:pt x="587" y="2095"/>
                  </a:cubicBezTo>
                  <a:lnTo>
                    <a:pt x="1381" y="2095"/>
                  </a:lnTo>
                  <a:cubicBezTo>
                    <a:pt x="1425" y="2095"/>
                    <a:pt x="1457" y="2062"/>
                    <a:pt x="1457" y="2019"/>
                  </a:cubicBezTo>
                  <a:lnTo>
                    <a:pt x="1457" y="1986"/>
                  </a:lnTo>
                  <a:cubicBezTo>
                    <a:pt x="1457" y="1866"/>
                    <a:pt x="1512" y="1769"/>
                    <a:pt x="1631" y="1649"/>
                  </a:cubicBezTo>
                  <a:cubicBezTo>
                    <a:pt x="1827" y="1475"/>
                    <a:pt x="1936" y="1214"/>
                    <a:pt x="1936" y="953"/>
                  </a:cubicBezTo>
                  <a:cubicBezTo>
                    <a:pt x="1936" y="681"/>
                    <a:pt x="1827" y="420"/>
                    <a:pt x="1620" y="246"/>
                  </a:cubicBezTo>
                  <a:cubicBezTo>
                    <a:pt x="1452" y="87"/>
                    <a:pt x="1226" y="1"/>
                    <a:pt x="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86;p21">
            <a:extLst>
              <a:ext uri="{FF2B5EF4-FFF2-40B4-BE49-F238E27FC236}">
                <a16:creationId xmlns:a16="http://schemas.microsoft.com/office/drawing/2014/main" id="{F8CE7F7B-CE78-45E2-B6BF-DEC34DFCBB73}"/>
              </a:ext>
            </a:extLst>
          </p:cNvPr>
          <p:cNvGrpSpPr/>
          <p:nvPr/>
        </p:nvGrpSpPr>
        <p:grpSpPr>
          <a:xfrm>
            <a:off x="835584" y="898595"/>
            <a:ext cx="7791222" cy="3304539"/>
            <a:chOff x="863397" y="1246973"/>
            <a:chExt cx="7791222" cy="3304539"/>
          </a:xfrm>
        </p:grpSpPr>
        <p:sp>
          <p:nvSpPr>
            <p:cNvPr id="51" name="Google Shape;401;p21">
              <a:extLst>
                <a:ext uri="{FF2B5EF4-FFF2-40B4-BE49-F238E27FC236}">
                  <a16:creationId xmlns:a16="http://schemas.microsoft.com/office/drawing/2014/main" id="{18B2F254-9F86-415C-A81B-75F9E983D65C}"/>
                </a:ext>
              </a:extLst>
            </p:cNvPr>
            <p:cNvSpPr/>
            <p:nvPr/>
          </p:nvSpPr>
          <p:spPr>
            <a:xfrm rot="13028557">
              <a:off x="4117851" y="3312829"/>
              <a:ext cx="810929" cy="912516"/>
            </a:xfrm>
            <a:custGeom>
              <a:avLst/>
              <a:gdLst/>
              <a:ahLst/>
              <a:cxnLst/>
              <a:rect l="l" t="t" r="r" b="b"/>
              <a:pathLst>
                <a:path w="6426" h="7231" extrusionOk="0">
                  <a:moveTo>
                    <a:pt x="283" y="0"/>
                  </a:moveTo>
                  <a:cubicBezTo>
                    <a:pt x="98" y="544"/>
                    <a:pt x="0" y="1131"/>
                    <a:pt x="0" y="1729"/>
                  </a:cubicBezTo>
                  <a:cubicBezTo>
                    <a:pt x="0" y="4762"/>
                    <a:pt x="2446" y="7208"/>
                    <a:pt x="5469" y="7230"/>
                  </a:cubicBezTo>
                  <a:cubicBezTo>
                    <a:pt x="5480" y="7219"/>
                    <a:pt x="5480" y="7208"/>
                    <a:pt x="5480" y="7198"/>
                  </a:cubicBezTo>
                  <a:cubicBezTo>
                    <a:pt x="6426" y="4306"/>
                    <a:pt x="4838" y="1207"/>
                    <a:pt x="1957" y="272"/>
                  </a:cubicBezTo>
                  <a:cubicBezTo>
                    <a:pt x="1403" y="87"/>
                    <a:pt x="837" y="0"/>
                    <a:pt x="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01;p21">
              <a:extLst>
                <a:ext uri="{FF2B5EF4-FFF2-40B4-BE49-F238E27FC236}">
                  <a16:creationId xmlns:a16="http://schemas.microsoft.com/office/drawing/2014/main" id="{C2A9AEA0-7B61-4FBE-BC3B-FE05D723C8BE}"/>
                </a:ext>
              </a:extLst>
            </p:cNvPr>
            <p:cNvSpPr/>
            <p:nvPr/>
          </p:nvSpPr>
          <p:spPr>
            <a:xfrm>
              <a:off x="3890012" y="2347416"/>
              <a:ext cx="810929" cy="912516"/>
            </a:xfrm>
            <a:custGeom>
              <a:avLst/>
              <a:gdLst/>
              <a:ahLst/>
              <a:cxnLst/>
              <a:rect l="l" t="t" r="r" b="b"/>
              <a:pathLst>
                <a:path w="6426" h="7231" extrusionOk="0">
                  <a:moveTo>
                    <a:pt x="283" y="0"/>
                  </a:moveTo>
                  <a:cubicBezTo>
                    <a:pt x="98" y="544"/>
                    <a:pt x="0" y="1131"/>
                    <a:pt x="0" y="1729"/>
                  </a:cubicBezTo>
                  <a:cubicBezTo>
                    <a:pt x="0" y="4762"/>
                    <a:pt x="2446" y="7208"/>
                    <a:pt x="5469" y="7230"/>
                  </a:cubicBezTo>
                  <a:cubicBezTo>
                    <a:pt x="5480" y="7219"/>
                    <a:pt x="5480" y="7208"/>
                    <a:pt x="5480" y="7198"/>
                  </a:cubicBezTo>
                  <a:cubicBezTo>
                    <a:pt x="6426" y="4306"/>
                    <a:pt x="4838" y="1207"/>
                    <a:pt x="1957" y="272"/>
                  </a:cubicBezTo>
                  <a:cubicBezTo>
                    <a:pt x="1403" y="87"/>
                    <a:pt x="837" y="0"/>
                    <a:pt x="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01;p21">
              <a:extLst>
                <a:ext uri="{FF2B5EF4-FFF2-40B4-BE49-F238E27FC236}">
                  <a16:creationId xmlns:a16="http://schemas.microsoft.com/office/drawing/2014/main" id="{8164DFE0-13BC-4B4A-B4F9-4DC112FAD0FE}"/>
                </a:ext>
              </a:extLst>
            </p:cNvPr>
            <p:cNvSpPr/>
            <p:nvPr/>
          </p:nvSpPr>
          <p:spPr>
            <a:xfrm rot="17184294">
              <a:off x="3694362" y="2913971"/>
              <a:ext cx="810929" cy="912516"/>
            </a:xfrm>
            <a:custGeom>
              <a:avLst/>
              <a:gdLst/>
              <a:ahLst/>
              <a:cxnLst/>
              <a:rect l="l" t="t" r="r" b="b"/>
              <a:pathLst>
                <a:path w="6426" h="7231" extrusionOk="0">
                  <a:moveTo>
                    <a:pt x="283" y="0"/>
                  </a:moveTo>
                  <a:cubicBezTo>
                    <a:pt x="98" y="544"/>
                    <a:pt x="0" y="1131"/>
                    <a:pt x="0" y="1729"/>
                  </a:cubicBezTo>
                  <a:cubicBezTo>
                    <a:pt x="0" y="4762"/>
                    <a:pt x="2446" y="7208"/>
                    <a:pt x="5469" y="7230"/>
                  </a:cubicBezTo>
                  <a:cubicBezTo>
                    <a:pt x="5480" y="7219"/>
                    <a:pt x="5480" y="7208"/>
                    <a:pt x="5480" y="7198"/>
                  </a:cubicBezTo>
                  <a:cubicBezTo>
                    <a:pt x="6426" y="4306"/>
                    <a:pt x="4838" y="1207"/>
                    <a:pt x="1957" y="272"/>
                  </a:cubicBezTo>
                  <a:cubicBezTo>
                    <a:pt x="1403" y="87"/>
                    <a:pt x="837" y="0"/>
                    <a:pt x="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01;p21">
              <a:extLst>
                <a:ext uri="{FF2B5EF4-FFF2-40B4-BE49-F238E27FC236}">
                  <a16:creationId xmlns:a16="http://schemas.microsoft.com/office/drawing/2014/main" id="{AFC2559B-FC54-478A-B841-9A24F6797669}"/>
                </a:ext>
              </a:extLst>
            </p:cNvPr>
            <p:cNvSpPr/>
            <p:nvPr/>
          </p:nvSpPr>
          <p:spPr>
            <a:xfrm rot="4535070">
              <a:off x="4472437" y="2388797"/>
              <a:ext cx="810929" cy="912516"/>
            </a:xfrm>
            <a:custGeom>
              <a:avLst/>
              <a:gdLst/>
              <a:ahLst/>
              <a:cxnLst/>
              <a:rect l="l" t="t" r="r" b="b"/>
              <a:pathLst>
                <a:path w="6426" h="7231" extrusionOk="0">
                  <a:moveTo>
                    <a:pt x="283" y="0"/>
                  </a:moveTo>
                  <a:cubicBezTo>
                    <a:pt x="98" y="544"/>
                    <a:pt x="0" y="1131"/>
                    <a:pt x="0" y="1729"/>
                  </a:cubicBezTo>
                  <a:cubicBezTo>
                    <a:pt x="0" y="4762"/>
                    <a:pt x="2446" y="7208"/>
                    <a:pt x="5469" y="7230"/>
                  </a:cubicBezTo>
                  <a:cubicBezTo>
                    <a:pt x="5480" y="7219"/>
                    <a:pt x="5480" y="7208"/>
                    <a:pt x="5480" y="7198"/>
                  </a:cubicBezTo>
                  <a:cubicBezTo>
                    <a:pt x="6426" y="4306"/>
                    <a:pt x="4838" y="1207"/>
                    <a:pt x="1957" y="272"/>
                  </a:cubicBezTo>
                  <a:cubicBezTo>
                    <a:pt x="1403" y="87"/>
                    <a:pt x="837" y="0"/>
                    <a:pt x="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01;p21">
              <a:extLst>
                <a:ext uri="{FF2B5EF4-FFF2-40B4-BE49-F238E27FC236}">
                  <a16:creationId xmlns:a16="http://schemas.microsoft.com/office/drawing/2014/main" id="{0B94167B-3286-45A7-8058-00115F429BD4}"/>
                </a:ext>
              </a:extLst>
            </p:cNvPr>
            <p:cNvSpPr/>
            <p:nvPr/>
          </p:nvSpPr>
          <p:spPr>
            <a:xfrm rot="8776954">
              <a:off x="4624394" y="2972149"/>
              <a:ext cx="810929" cy="912516"/>
            </a:xfrm>
            <a:custGeom>
              <a:avLst/>
              <a:gdLst/>
              <a:ahLst/>
              <a:cxnLst/>
              <a:rect l="l" t="t" r="r" b="b"/>
              <a:pathLst>
                <a:path w="6426" h="7231" extrusionOk="0">
                  <a:moveTo>
                    <a:pt x="283" y="0"/>
                  </a:moveTo>
                  <a:cubicBezTo>
                    <a:pt x="98" y="544"/>
                    <a:pt x="0" y="1131"/>
                    <a:pt x="0" y="1729"/>
                  </a:cubicBezTo>
                  <a:cubicBezTo>
                    <a:pt x="0" y="4762"/>
                    <a:pt x="2446" y="7208"/>
                    <a:pt x="5469" y="7230"/>
                  </a:cubicBezTo>
                  <a:cubicBezTo>
                    <a:pt x="5480" y="7219"/>
                    <a:pt x="5480" y="7208"/>
                    <a:pt x="5480" y="7198"/>
                  </a:cubicBezTo>
                  <a:cubicBezTo>
                    <a:pt x="6426" y="4306"/>
                    <a:pt x="4838" y="1207"/>
                    <a:pt x="1957" y="272"/>
                  </a:cubicBezTo>
                  <a:cubicBezTo>
                    <a:pt x="1403" y="87"/>
                    <a:pt x="837" y="0"/>
                    <a:pt x="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" name="Google Shape;387;p21">
              <a:extLst>
                <a:ext uri="{FF2B5EF4-FFF2-40B4-BE49-F238E27FC236}">
                  <a16:creationId xmlns:a16="http://schemas.microsoft.com/office/drawing/2014/main" id="{124D094B-12FB-4104-948C-895517BF241A}"/>
                </a:ext>
              </a:extLst>
            </p:cNvPr>
            <p:cNvGrpSpPr/>
            <p:nvPr/>
          </p:nvGrpSpPr>
          <p:grpSpPr>
            <a:xfrm rot="10800000">
              <a:off x="3252926" y="3164366"/>
              <a:ext cx="1595103" cy="1387146"/>
              <a:chOff x="4554034" y="2333704"/>
              <a:chExt cx="1595103" cy="1387146"/>
            </a:xfrm>
          </p:grpSpPr>
          <p:sp>
            <p:nvSpPr>
              <p:cNvPr id="42" name="Google Shape;388;p21">
                <a:extLst>
                  <a:ext uri="{FF2B5EF4-FFF2-40B4-BE49-F238E27FC236}">
                    <a16:creationId xmlns:a16="http://schemas.microsoft.com/office/drawing/2014/main" id="{3AF903DE-5686-4741-8792-9588DE3E19E8}"/>
                  </a:ext>
                </a:extLst>
              </p:cNvPr>
              <p:cNvSpPr/>
              <p:nvPr/>
            </p:nvSpPr>
            <p:spPr>
              <a:xfrm rot="4212575">
                <a:off x="4554097" y="2333641"/>
                <a:ext cx="1387146" cy="1387272"/>
              </a:xfrm>
              <a:custGeom>
                <a:avLst/>
                <a:gdLst/>
                <a:ahLst/>
                <a:cxnLst/>
                <a:rect l="l" t="t" r="r" b="b"/>
                <a:pathLst>
                  <a:path w="10992" h="10993" extrusionOk="0">
                    <a:moveTo>
                      <a:pt x="5491" y="0"/>
                    </a:moveTo>
                    <a:cubicBezTo>
                      <a:pt x="2457" y="0"/>
                      <a:pt x="0" y="2458"/>
                      <a:pt x="0" y="5491"/>
                    </a:cubicBezTo>
                    <a:cubicBezTo>
                      <a:pt x="0" y="8524"/>
                      <a:pt x="2457" y="10992"/>
                      <a:pt x="5491" y="10992"/>
                    </a:cubicBezTo>
                    <a:cubicBezTo>
                      <a:pt x="8535" y="10992"/>
                      <a:pt x="10992" y="8524"/>
                      <a:pt x="10992" y="5491"/>
                    </a:cubicBezTo>
                    <a:cubicBezTo>
                      <a:pt x="10992" y="2458"/>
                      <a:pt x="8535" y="0"/>
                      <a:pt x="5491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9;p21">
                <a:extLst>
                  <a:ext uri="{FF2B5EF4-FFF2-40B4-BE49-F238E27FC236}">
                    <a16:creationId xmlns:a16="http://schemas.microsoft.com/office/drawing/2014/main" id="{64E12A7A-20E9-40FF-ADC8-90E2BD6C40A0}"/>
                  </a:ext>
                </a:extLst>
              </p:cNvPr>
              <p:cNvSpPr/>
              <p:nvPr/>
            </p:nvSpPr>
            <p:spPr>
              <a:xfrm rot="4212575">
                <a:off x="5863618" y="2640685"/>
                <a:ext cx="300599" cy="27043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143" extrusionOk="0">
                    <a:moveTo>
                      <a:pt x="1196" y="0"/>
                    </a:moveTo>
                    <a:lnTo>
                      <a:pt x="0" y="2142"/>
                    </a:lnTo>
                    <a:lnTo>
                      <a:pt x="2381" y="2142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76200"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390;p21">
              <a:extLst>
                <a:ext uri="{FF2B5EF4-FFF2-40B4-BE49-F238E27FC236}">
                  <a16:creationId xmlns:a16="http://schemas.microsoft.com/office/drawing/2014/main" id="{80E5C17E-CE1E-4579-97EF-E8045380595B}"/>
                </a:ext>
              </a:extLst>
            </p:cNvPr>
            <p:cNvGrpSpPr/>
            <p:nvPr/>
          </p:nvGrpSpPr>
          <p:grpSpPr>
            <a:xfrm rot="10800000" flipH="1">
              <a:off x="4295971" y="3164366"/>
              <a:ext cx="1580936" cy="1387146"/>
              <a:chOff x="4554034" y="2333704"/>
              <a:chExt cx="1580936" cy="1387146"/>
            </a:xfrm>
          </p:grpSpPr>
          <p:sp>
            <p:nvSpPr>
              <p:cNvPr id="40" name="Google Shape;391;p21">
                <a:extLst>
                  <a:ext uri="{FF2B5EF4-FFF2-40B4-BE49-F238E27FC236}">
                    <a16:creationId xmlns:a16="http://schemas.microsoft.com/office/drawing/2014/main" id="{3175BED4-B1C8-4C76-A30E-B3471711C4A7}"/>
                  </a:ext>
                </a:extLst>
              </p:cNvPr>
              <p:cNvSpPr/>
              <p:nvPr/>
            </p:nvSpPr>
            <p:spPr>
              <a:xfrm rot="4212575">
                <a:off x="4554097" y="2333641"/>
                <a:ext cx="1387146" cy="1387272"/>
              </a:xfrm>
              <a:custGeom>
                <a:avLst/>
                <a:gdLst/>
                <a:ahLst/>
                <a:cxnLst/>
                <a:rect l="l" t="t" r="r" b="b"/>
                <a:pathLst>
                  <a:path w="10992" h="10993" extrusionOk="0">
                    <a:moveTo>
                      <a:pt x="5491" y="0"/>
                    </a:moveTo>
                    <a:cubicBezTo>
                      <a:pt x="2457" y="0"/>
                      <a:pt x="0" y="2458"/>
                      <a:pt x="0" y="5491"/>
                    </a:cubicBezTo>
                    <a:cubicBezTo>
                      <a:pt x="0" y="8524"/>
                      <a:pt x="2457" y="10992"/>
                      <a:pt x="5491" y="10992"/>
                    </a:cubicBezTo>
                    <a:cubicBezTo>
                      <a:pt x="8535" y="10992"/>
                      <a:pt x="10992" y="8524"/>
                      <a:pt x="10992" y="5491"/>
                    </a:cubicBezTo>
                    <a:cubicBezTo>
                      <a:pt x="10992" y="2458"/>
                      <a:pt x="8535" y="0"/>
                      <a:pt x="5491" y="0"/>
                    </a:cubicBezTo>
                    <a:close/>
                  </a:path>
                </a:pathLst>
              </a:custGeom>
              <a:noFill/>
              <a:ln w="76200"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92;p21">
                <a:extLst>
                  <a:ext uri="{FF2B5EF4-FFF2-40B4-BE49-F238E27FC236}">
                    <a16:creationId xmlns:a16="http://schemas.microsoft.com/office/drawing/2014/main" id="{E9C4912B-47F5-4ED0-8325-A7A553950ED6}"/>
                  </a:ext>
                </a:extLst>
              </p:cNvPr>
              <p:cNvSpPr/>
              <p:nvPr/>
            </p:nvSpPr>
            <p:spPr>
              <a:xfrm rot="4212575">
                <a:off x="5849451" y="2635442"/>
                <a:ext cx="300599" cy="27043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143" extrusionOk="0">
                    <a:moveTo>
                      <a:pt x="1196" y="0"/>
                    </a:moveTo>
                    <a:lnTo>
                      <a:pt x="0" y="2142"/>
                    </a:lnTo>
                    <a:lnTo>
                      <a:pt x="2381" y="2142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393;p21">
              <a:extLst>
                <a:ext uri="{FF2B5EF4-FFF2-40B4-BE49-F238E27FC236}">
                  <a16:creationId xmlns:a16="http://schemas.microsoft.com/office/drawing/2014/main" id="{61209B86-4514-4B96-AA3D-D11CF32D92DA}"/>
                </a:ext>
              </a:extLst>
            </p:cNvPr>
            <p:cNvGrpSpPr/>
            <p:nvPr/>
          </p:nvGrpSpPr>
          <p:grpSpPr>
            <a:xfrm>
              <a:off x="3000518" y="2338467"/>
              <a:ext cx="3130562" cy="1387146"/>
              <a:chOff x="3013312" y="2338467"/>
              <a:chExt cx="3130562" cy="1387146"/>
            </a:xfrm>
          </p:grpSpPr>
          <p:grpSp>
            <p:nvGrpSpPr>
              <p:cNvPr id="34" name="Google Shape;394;p21">
                <a:extLst>
                  <a:ext uri="{FF2B5EF4-FFF2-40B4-BE49-F238E27FC236}">
                    <a16:creationId xmlns:a16="http://schemas.microsoft.com/office/drawing/2014/main" id="{4D9FE7CC-816F-4B8C-A982-F236020563F5}"/>
                  </a:ext>
                </a:extLst>
              </p:cNvPr>
              <p:cNvGrpSpPr/>
              <p:nvPr/>
            </p:nvGrpSpPr>
            <p:grpSpPr>
              <a:xfrm flipH="1">
                <a:off x="3013312" y="2338467"/>
                <a:ext cx="1595099" cy="1387146"/>
                <a:chOff x="4554034" y="2333704"/>
                <a:chExt cx="1595099" cy="1387146"/>
              </a:xfrm>
            </p:grpSpPr>
            <p:sp>
              <p:nvSpPr>
                <p:cNvPr id="38" name="Google Shape;395;p21">
                  <a:extLst>
                    <a:ext uri="{FF2B5EF4-FFF2-40B4-BE49-F238E27FC236}">
                      <a16:creationId xmlns:a16="http://schemas.microsoft.com/office/drawing/2014/main" id="{0623889E-5C9B-4AA0-9EE0-85AA92E168DE}"/>
                    </a:ext>
                  </a:extLst>
                </p:cNvPr>
                <p:cNvSpPr/>
                <p:nvPr/>
              </p:nvSpPr>
              <p:spPr>
                <a:xfrm rot="4212575">
                  <a:off x="4554097" y="2333641"/>
                  <a:ext cx="1387146" cy="138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2" h="10993" extrusionOk="0">
                      <a:moveTo>
                        <a:pt x="5491" y="0"/>
                      </a:moveTo>
                      <a:cubicBezTo>
                        <a:pt x="2457" y="0"/>
                        <a:pt x="0" y="2458"/>
                        <a:pt x="0" y="5491"/>
                      </a:cubicBezTo>
                      <a:cubicBezTo>
                        <a:pt x="0" y="8524"/>
                        <a:pt x="2457" y="10992"/>
                        <a:pt x="5491" y="10992"/>
                      </a:cubicBezTo>
                      <a:cubicBezTo>
                        <a:pt x="8535" y="10992"/>
                        <a:pt x="10992" y="8524"/>
                        <a:pt x="10992" y="5491"/>
                      </a:cubicBezTo>
                      <a:cubicBezTo>
                        <a:pt x="10992" y="2458"/>
                        <a:pt x="8535" y="0"/>
                        <a:pt x="5491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C000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6;p21">
                  <a:extLst>
                    <a:ext uri="{FF2B5EF4-FFF2-40B4-BE49-F238E27FC236}">
                      <a16:creationId xmlns:a16="http://schemas.microsoft.com/office/drawing/2014/main" id="{75323714-B062-47A3-94C8-EE319ABE8812}"/>
                    </a:ext>
                  </a:extLst>
                </p:cNvPr>
                <p:cNvSpPr/>
                <p:nvPr/>
              </p:nvSpPr>
              <p:spPr>
                <a:xfrm rot="4212575">
                  <a:off x="5863614" y="2653715"/>
                  <a:ext cx="300599" cy="270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2" h="2143" extrusionOk="0">
                      <a:moveTo>
                        <a:pt x="1196" y="0"/>
                      </a:moveTo>
                      <a:lnTo>
                        <a:pt x="0" y="2142"/>
                      </a:lnTo>
                      <a:lnTo>
                        <a:pt x="2381" y="2142"/>
                      </a:lnTo>
                      <a:lnTo>
                        <a:pt x="1196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97;p21">
                <a:extLst>
                  <a:ext uri="{FF2B5EF4-FFF2-40B4-BE49-F238E27FC236}">
                    <a16:creationId xmlns:a16="http://schemas.microsoft.com/office/drawing/2014/main" id="{C6172FBC-C650-4D06-98E3-7D6181022C23}"/>
                  </a:ext>
                </a:extLst>
              </p:cNvPr>
              <p:cNvGrpSpPr/>
              <p:nvPr/>
            </p:nvGrpSpPr>
            <p:grpSpPr>
              <a:xfrm>
                <a:off x="4561178" y="2338467"/>
                <a:ext cx="1582696" cy="1387146"/>
                <a:chOff x="4554034" y="2333704"/>
                <a:chExt cx="1582696" cy="1387146"/>
              </a:xfrm>
            </p:grpSpPr>
            <p:sp>
              <p:nvSpPr>
                <p:cNvPr id="36" name="Google Shape;398;p21">
                  <a:extLst>
                    <a:ext uri="{FF2B5EF4-FFF2-40B4-BE49-F238E27FC236}">
                      <a16:creationId xmlns:a16="http://schemas.microsoft.com/office/drawing/2014/main" id="{E7FC014D-F834-44C5-B654-BFF91C2244B2}"/>
                    </a:ext>
                  </a:extLst>
                </p:cNvPr>
                <p:cNvSpPr/>
                <p:nvPr/>
              </p:nvSpPr>
              <p:spPr>
                <a:xfrm rot="4212575">
                  <a:off x="4554097" y="2333641"/>
                  <a:ext cx="1387146" cy="138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2" h="10993" extrusionOk="0">
                      <a:moveTo>
                        <a:pt x="5491" y="0"/>
                      </a:moveTo>
                      <a:cubicBezTo>
                        <a:pt x="2457" y="0"/>
                        <a:pt x="0" y="2458"/>
                        <a:pt x="0" y="5491"/>
                      </a:cubicBezTo>
                      <a:cubicBezTo>
                        <a:pt x="0" y="8524"/>
                        <a:pt x="2457" y="10992"/>
                        <a:pt x="5491" y="10992"/>
                      </a:cubicBezTo>
                      <a:cubicBezTo>
                        <a:pt x="8535" y="10992"/>
                        <a:pt x="10992" y="8524"/>
                        <a:pt x="10992" y="5491"/>
                      </a:cubicBezTo>
                      <a:cubicBezTo>
                        <a:pt x="10992" y="2458"/>
                        <a:pt x="8535" y="0"/>
                        <a:pt x="5491" y="0"/>
                      </a:cubicBezTo>
                      <a:close/>
                    </a:path>
                  </a:pathLst>
                </a:custGeom>
                <a:noFill/>
                <a:ln w="76200">
                  <a:solidFill>
                    <a:srgbClr val="C0000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99;p21">
                  <a:extLst>
                    <a:ext uri="{FF2B5EF4-FFF2-40B4-BE49-F238E27FC236}">
                      <a16:creationId xmlns:a16="http://schemas.microsoft.com/office/drawing/2014/main" id="{A04249D2-9A9F-457E-AE79-BE6DE04EF7E3}"/>
                    </a:ext>
                  </a:extLst>
                </p:cNvPr>
                <p:cNvSpPr/>
                <p:nvPr/>
              </p:nvSpPr>
              <p:spPr>
                <a:xfrm rot="4212575">
                  <a:off x="5851211" y="2587399"/>
                  <a:ext cx="300599" cy="270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2" h="2143" extrusionOk="0">
                      <a:moveTo>
                        <a:pt x="1196" y="0"/>
                      </a:moveTo>
                      <a:lnTo>
                        <a:pt x="0" y="2142"/>
                      </a:lnTo>
                      <a:lnTo>
                        <a:pt x="2381" y="2142"/>
                      </a:lnTo>
                      <a:lnTo>
                        <a:pt x="1196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" name="Google Shape;400;p21">
              <a:extLst>
                <a:ext uri="{FF2B5EF4-FFF2-40B4-BE49-F238E27FC236}">
                  <a16:creationId xmlns:a16="http://schemas.microsoft.com/office/drawing/2014/main" id="{2936DFB8-40A2-4CBD-99DA-EE513D8D3FFF}"/>
                </a:ext>
              </a:extLst>
            </p:cNvPr>
            <p:cNvSpPr/>
            <p:nvPr/>
          </p:nvSpPr>
          <p:spPr>
            <a:xfrm>
              <a:off x="3882530" y="1854118"/>
              <a:ext cx="1387135" cy="1387262"/>
            </a:xfrm>
            <a:custGeom>
              <a:avLst/>
              <a:gdLst/>
              <a:ahLst/>
              <a:cxnLst/>
              <a:rect l="l" t="t" r="r" b="b"/>
              <a:pathLst>
                <a:path w="10992" h="10993" extrusionOk="0">
                  <a:moveTo>
                    <a:pt x="5491" y="0"/>
                  </a:moveTo>
                  <a:cubicBezTo>
                    <a:pt x="2457" y="0"/>
                    <a:pt x="0" y="2458"/>
                    <a:pt x="0" y="5491"/>
                  </a:cubicBezTo>
                  <a:cubicBezTo>
                    <a:pt x="0" y="8524"/>
                    <a:pt x="2457" y="10992"/>
                    <a:pt x="5491" y="10992"/>
                  </a:cubicBezTo>
                  <a:cubicBezTo>
                    <a:pt x="8535" y="10992"/>
                    <a:pt x="10992" y="8524"/>
                    <a:pt x="10992" y="5491"/>
                  </a:cubicBezTo>
                  <a:cubicBezTo>
                    <a:pt x="10992" y="2458"/>
                    <a:pt x="8535" y="0"/>
                    <a:pt x="5491" y="0"/>
                  </a:cubicBezTo>
                  <a:close/>
                </a:path>
              </a:pathLst>
            </a:custGeom>
            <a:noFill/>
            <a:ln w="7620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2;p21">
              <a:extLst>
                <a:ext uri="{FF2B5EF4-FFF2-40B4-BE49-F238E27FC236}">
                  <a16:creationId xmlns:a16="http://schemas.microsoft.com/office/drawing/2014/main" id="{04E52518-6B00-42BE-9C89-AA01BE71AA04}"/>
                </a:ext>
              </a:extLst>
            </p:cNvPr>
            <p:cNvSpPr/>
            <p:nvPr/>
          </p:nvSpPr>
          <p:spPr>
            <a:xfrm>
              <a:off x="3986771" y="2614197"/>
              <a:ext cx="1170459" cy="1171847"/>
            </a:xfrm>
            <a:custGeom>
              <a:avLst/>
              <a:gdLst/>
              <a:ahLst/>
              <a:cxnLst/>
              <a:rect l="l" t="t" r="r" b="b"/>
              <a:pathLst>
                <a:path w="9275" h="9286" extrusionOk="0">
                  <a:moveTo>
                    <a:pt x="4632" y="1"/>
                  </a:moveTo>
                  <a:cubicBezTo>
                    <a:pt x="2077" y="1"/>
                    <a:pt x="0" y="2077"/>
                    <a:pt x="0" y="4643"/>
                  </a:cubicBezTo>
                  <a:cubicBezTo>
                    <a:pt x="0" y="7209"/>
                    <a:pt x="2077" y="9285"/>
                    <a:pt x="4632" y="9285"/>
                  </a:cubicBezTo>
                  <a:cubicBezTo>
                    <a:pt x="7198" y="9285"/>
                    <a:pt x="9274" y="7209"/>
                    <a:pt x="9274" y="4643"/>
                  </a:cubicBezTo>
                  <a:cubicBezTo>
                    <a:pt x="9274" y="2077"/>
                    <a:pt x="7198" y="1"/>
                    <a:pt x="4632" y="1"/>
                  </a:cubicBez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3;p21">
              <a:extLst>
                <a:ext uri="{FF2B5EF4-FFF2-40B4-BE49-F238E27FC236}">
                  <a16:creationId xmlns:a16="http://schemas.microsoft.com/office/drawing/2014/main" id="{8FD7BBDF-9680-45F5-9FE7-6F2CBF3A8A95}"/>
                </a:ext>
              </a:extLst>
            </p:cNvPr>
            <p:cNvSpPr/>
            <p:nvPr/>
          </p:nvSpPr>
          <p:spPr>
            <a:xfrm>
              <a:off x="4430904" y="1605876"/>
              <a:ext cx="300596" cy="270436"/>
            </a:xfrm>
            <a:custGeom>
              <a:avLst/>
              <a:gdLst/>
              <a:ahLst/>
              <a:cxnLst/>
              <a:rect l="l" t="t" r="r" b="b"/>
              <a:pathLst>
                <a:path w="2382" h="2143" extrusionOk="0">
                  <a:moveTo>
                    <a:pt x="1196" y="0"/>
                  </a:moveTo>
                  <a:lnTo>
                    <a:pt x="0" y="2142"/>
                  </a:lnTo>
                  <a:lnTo>
                    <a:pt x="2381" y="2142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4;p21">
              <a:extLst>
                <a:ext uri="{FF2B5EF4-FFF2-40B4-BE49-F238E27FC236}">
                  <a16:creationId xmlns:a16="http://schemas.microsoft.com/office/drawing/2014/main" id="{A604CBC9-875B-4EB8-92BD-7BA8CA5F74B5}"/>
                </a:ext>
              </a:extLst>
            </p:cNvPr>
            <p:cNvSpPr txBox="1"/>
            <p:nvPr/>
          </p:nvSpPr>
          <p:spPr>
            <a:xfrm>
              <a:off x="3604419" y="1246973"/>
              <a:ext cx="25251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Enter your text here</a:t>
              </a:r>
            </a:p>
          </p:txBody>
        </p:sp>
        <p:sp>
          <p:nvSpPr>
            <p:cNvPr id="25" name="Google Shape;405;p21">
              <a:extLst>
                <a:ext uri="{FF2B5EF4-FFF2-40B4-BE49-F238E27FC236}">
                  <a16:creationId xmlns:a16="http://schemas.microsoft.com/office/drawing/2014/main" id="{237BF6AD-5AFC-467F-83F9-2EF23F06B2D8}"/>
                </a:ext>
              </a:extLst>
            </p:cNvPr>
            <p:cNvSpPr txBox="1"/>
            <p:nvPr/>
          </p:nvSpPr>
          <p:spPr>
            <a:xfrm>
              <a:off x="5877106" y="4032989"/>
              <a:ext cx="25251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Enter your text here</a:t>
              </a:r>
            </a:p>
          </p:txBody>
        </p:sp>
        <p:sp>
          <p:nvSpPr>
            <p:cNvPr id="26" name="Google Shape;406;p21">
              <a:extLst>
                <a:ext uri="{FF2B5EF4-FFF2-40B4-BE49-F238E27FC236}">
                  <a16:creationId xmlns:a16="http://schemas.microsoft.com/office/drawing/2014/main" id="{FFB70EA9-A920-45DC-9951-F00B985CE1F3}"/>
                </a:ext>
              </a:extLst>
            </p:cNvPr>
            <p:cNvSpPr txBox="1"/>
            <p:nvPr/>
          </p:nvSpPr>
          <p:spPr>
            <a:xfrm>
              <a:off x="6129519" y="2409726"/>
              <a:ext cx="25251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Enter your text here</a:t>
              </a:r>
            </a:p>
          </p:txBody>
        </p:sp>
        <p:sp>
          <p:nvSpPr>
            <p:cNvPr id="27" name="Google Shape;407;p21">
              <a:extLst>
                <a:ext uri="{FF2B5EF4-FFF2-40B4-BE49-F238E27FC236}">
                  <a16:creationId xmlns:a16="http://schemas.microsoft.com/office/drawing/2014/main" id="{0F60EDC3-7884-4BE0-9198-E0F1FE8A6D9C}"/>
                </a:ext>
              </a:extLst>
            </p:cNvPr>
            <p:cNvSpPr txBox="1"/>
            <p:nvPr/>
          </p:nvSpPr>
          <p:spPr>
            <a:xfrm>
              <a:off x="1091814" y="2345455"/>
              <a:ext cx="2238544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Enter your text here</a:t>
              </a:r>
            </a:p>
          </p:txBody>
        </p:sp>
        <p:sp>
          <p:nvSpPr>
            <p:cNvPr id="28" name="Google Shape;408;p21">
              <a:extLst>
                <a:ext uri="{FF2B5EF4-FFF2-40B4-BE49-F238E27FC236}">
                  <a16:creationId xmlns:a16="http://schemas.microsoft.com/office/drawing/2014/main" id="{4C327F7C-EC9A-4DF5-9B82-ED4B239C76CF}"/>
                </a:ext>
              </a:extLst>
            </p:cNvPr>
            <p:cNvSpPr txBox="1"/>
            <p:nvPr/>
          </p:nvSpPr>
          <p:spPr>
            <a:xfrm>
              <a:off x="863397" y="4061472"/>
              <a:ext cx="2447458" cy="4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Enter your text here</a:t>
              </a: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</p:grpSp>
      <p:pic>
        <p:nvPicPr>
          <p:cNvPr id="7170" name="Picture 2" descr="Increase free icon">
            <a:extLst>
              <a:ext uri="{FF2B5EF4-FFF2-40B4-BE49-F238E27FC236}">
                <a16:creationId xmlns:a16="http://schemas.microsoft.com/office/drawing/2014/main" id="{4861E81E-7D84-41F1-B407-4FD3FEF8A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167" y="2511835"/>
            <a:ext cx="589808" cy="58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ars free icon">
            <a:extLst>
              <a:ext uri="{FF2B5EF4-FFF2-40B4-BE49-F238E27FC236}">
                <a16:creationId xmlns:a16="http://schemas.microsoft.com/office/drawing/2014/main" id="{02C9617B-95F8-4C95-B32B-6AF12EBF2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781" y="1631615"/>
            <a:ext cx="462547" cy="46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Key free icon">
            <a:extLst>
              <a:ext uri="{FF2B5EF4-FFF2-40B4-BE49-F238E27FC236}">
                <a16:creationId xmlns:a16="http://schemas.microsoft.com/office/drawing/2014/main" id="{7C1F2A35-4EC0-4FE5-B480-FCAD8828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244" y="2344047"/>
            <a:ext cx="486073" cy="48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ata protection premium icon">
            <a:extLst>
              <a:ext uri="{FF2B5EF4-FFF2-40B4-BE49-F238E27FC236}">
                <a16:creationId xmlns:a16="http://schemas.microsoft.com/office/drawing/2014/main" id="{9134BA10-B56A-4EBE-B006-9090B608A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03" y="3593704"/>
            <a:ext cx="483620" cy="48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Job search free icon">
            <a:extLst>
              <a:ext uri="{FF2B5EF4-FFF2-40B4-BE49-F238E27FC236}">
                <a16:creationId xmlns:a16="http://schemas.microsoft.com/office/drawing/2014/main" id="{2055100E-1FBD-4F86-9681-72B329FC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33" y="3539681"/>
            <a:ext cx="419676" cy="4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and finger with a ribbon free icon">
            <a:extLst>
              <a:ext uri="{FF2B5EF4-FFF2-40B4-BE49-F238E27FC236}">
                <a16:creationId xmlns:a16="http://schemas.microsoft.com/office/drawing/2014/main" id="{7F55100A-FCAE-4B78-A2C2-683BF23A5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64" y="2348640"/>
            <a:ext cx="495383" cy="49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45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8EAF6E-2D5F-47C9-9A53-EC952F22582C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C513E-C6F2-4038-96F5-1CDB7F5EC6FA}"/>
              </a:ext>
            </a:extLst>
          </p:cNvPr>
          <p:cNvSpPr txBox="1"/>
          <p:nvPr/>
        </p:nvSpPr>
        <p:spPr>
          <a:xfrm>
            <a:off x="2665228" y="226828"/>
            <a:ext cx="32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34FA3-6B6E-4D2F-9C79-70A1AB5F48F7}"/>
              </a:ext>
            </a:extLst>
          </p:cNvPr>
          <p:cNvSpPr txBox="1"/>
          <p:nvPr/>
        </p:nvSpPr>
        <p:spPr>
          <a:xfrm>
            <a:off x="4465654" y="4195193"/>
            <a:ext cx="3763710" cy="307777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Enter your text here</a:t>
            </a:r>
          </a:p>
        </p:txBody>
      </p:sp>
      <p:sp>
        <p:nvSpPr>
          <p:cNvPr id="17" name="Google Shape;1446;p38">
            <a:extLst>
              <a:ext uri="{FF2B5EF4-FFF2-40B4-BE49-F238E27FC236}">
                <a16:creationId xmlns:a16="http://schemas.microsoft.com/office/drawing/2014/main" id="{C982FE04-5839-48CC-9775-65C511B008D1}"/>
              </a:ext>
            </a:extLst>
          </p:cNvPr>
          <p:cNvSpPr txBox="1"/>
          <p:nvPr/>
        </p:nvSpPr>
        <p:spPr>
          <a:xfrm>
            <a:off x="6911045" y="1568117"/>
            <a:ext cx="15390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Enter your text here</a:t>
            </a:r>
            <a:endParaRPr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447;p38">
            <a:extLst>
              <a:ext uri="{FF2B5EF4-FFF2-40B4-BE49-F238E27FC236}">
                <a16:creationId xmlns:a16="http://schemas.microsoft.com/office/drawing/2014/main" id="{2330052F-1497-4BFC-A122-168C0AFCC72E}"/>
              </a:ext>
            </a:extLst>
          </p:cNvPr>
          <p:cNvSpPr txBox="1"/>
          <p:nvPr/>
        </p:nvSpPr>
        <p:spPr>
          <a:xfrm>
            <a:off x="6977085" y="1168955"/>
            <a:ext cx="1466998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Fira Sans Extra Condensed Medium"/>
                <a:cs typeface="Fira Sans Extra Condensed Medium"/>
                <a:sym typeface="Fira Sans Extra Condensed Medium"/>
              </a:rPr>
              <a:t>Point 4</a:t>
            </a:r>
          </a:p>
        </p:txBody>
      </p:sp>
      <p:sp>
        <p:nvSpPr>
          <p:cNvPr id="22" name="Google Shape;1451;p38">
            <a:extLst>
              <a:ext uri="{FF2B5EF4-FFF2-40B4-BE49-F238E27FC236}">
                <a16:creationId xmlns:a16="http://schemas.microsoft.com/office/drawing/2014/main" id="{26FA9E65-05F6-46F8-A6CA-1E55BE737DA8}"/>
              </a:ext>
            </a:extLst>
          </p:cNvPr>
          <p:cNvSpPr txBox="1"/>
          <p:nvPr/>
        </p:nvSpPr>
        <p:spPr>
          <a:xfrm>
            <a:off x="4774547" y="1470855"/>
            <a:ext cx="1639322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1200" dirty="0">
                <a:latin typeface="+mn-lt"/>
              </a:rPr>
              <a:t>Enter your text here</a:t>
            </a:r>
          </a:p>
        </p:txBody>
      </p:sp>
      <p:sp>
        <p:nvSpPr>
          <p:cNvPr id="23" name="Google Shape;1452;p38">
            <a:extLst>
              <a:ext uri="{FF2B5EF4-FFF2-40B4-BE49-F238E27FC236}">
                <a16:creationId xmlns:a16="http://schemas.microsoft.com/office/drawing/2014/main" id="{25106440-D3BA-4650-B883-2E8FB7FEA319}"/>
              </a:ext>
            </a:extLst>
          </p:cNvPr>
          <p:cNvSpPr txBox="1"/>
          <p:nvPr/>
        </p:nvSpPr>
        <p:spPr>
          <a:xfrm>
            <a:off x="4904521" y="1154493"/>
            <a:ext cx="15390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latin typeface="+mn-lt"/>
              </a:rPr>
              <a:t>Point 3</a:t>
            </a:r>
          </a:p>
        </p:txBody>
      </p:sp>
      <p:sp>
        <p:nvSpPr>
          <p:cNvPr id="27" name="Google Shape;1456;p38">
            <a:extLst>
              <a:ext uri="{FF2B5EF4-FFF2-40B4-BE49-F238E27FC236}">
                <a16:creationId xmlns:a16="http://schemas.microsoft.com/office/drawing/2014/main" id="{7F52F1F3-30B9-4ED9-A100-504554D002AA}"/>
              </a:ext>
            </a:extLst>
          </p:cNvPr>
          <p:cNvSpPr txBox="1"/>
          <p:nvPr/>
        </p:nvSpPr>
        <p:spPr>
          <a:xfrm>
            <a:off x="2511204" y="1509893"/>
            <a:ext cx="2035024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1200" dirty="0">
                <a:latin typeface="+mn-lt"/>
              </a:rPr>
              <a:t>Enter your text here</a:t>
            </a:r>
          </a:p>
        </p:txBody>
      </p:sp>
      <p:sp>
        <p:nvSpPr>
          <p:cNvPr id="28" name="Google Shape;1457;p38">
            <a:extLst>
              <a:ext uri="{FF2B5EF4-FFF2-40B4-BE49-F238E27FC236}">
                <a16:creationId xmlns:a16="http://schemas.microsoft.com/office/drawing/2014/main" id="{088F4043-C549-44DE-8573-771C96397646}"/>
              </a:ext>
            </a:extLst>
          </p:cNvPr>
          <p:cNvSpPr txBox="1"/>
          <p:nvPr/>
        </p:nvSpPr>
        <p:spPr>
          <a:xfrm>
            <a:off x="2889851" y="1168955"/>
            <a:ext cx="1259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latin typeface="+mn-lt"/>
              </a:rPr>
              <a:t>Point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55F99-F17A-4ADD-B95B-4F29A3179EB4}"/>
              </a:ext>
            </a:extLst>
          </p:cNvPr>
          <p:cNvGrpSpPr/>
          <p:nvPr/>
        </p:nvGrpSpPr>
        <p:grpSpPr>
          <a:xfrm>
            <a:off x="399143" y="942156"/>
            <a:ext cx="1977956" cy="2973761"/>
            <a:chOff x="399143" y="942156"/>
            <a:chExt cx="2062386" cy="3197463"/>
          </a:xfrm>
        </p:grpSpPr>
        <p:sp>
          <p:nvSpPr>
            <p:cNvPr id="8" name="Google Shape;1437;p38">
              <a:extLst>
                <a:ext uri="{FF2B5EF4-FFF2-40B4-BE49-F238E27FC236}">
                  <a16:creationId xmlns:a16="http://schemas.microsoft.com/office/drawing/2014/main" id="{02E3728B-67E1-495B-92E7-D1ADEC87612F}"/>
                </a:ext>
              </a:extLst>
            </p:cNvPr>
            <p:cNvSpPr/>
            <p:nvPr/>
          </p:nvSpPr>
          <p:spPr>
            <a:xfrm>
              <a:off x="399143" y="942156"/>
              <a:ext cx="1911000" cy="19110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rgbClr val="C817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AB69C90-584E-4709-8AE4-DE42685FA6FB}"/>
                </a:ext>
              </a:extLst>
            </p:cNvPr>
            <p:cNvGrpSpPr/>
            <p:nvPr/>
          </p:nvGrpSpPr>
          <p:grpSpPr>
            <a:xfrm>
              <a:off x="419477" y="1228234"/>
              <a:ext cx="2042052" cy="2911385"/>
              <a:chOff x="419890" y="1228146"/>
              <a:chExt cx="2114268" cy="3349189"/>
            </a:xfrm>
          </p:grpSpPr>
          <p:sp>
            <p:nvSpPr>
              <p:cNvPr id="29" name="Google Shape;1458;p38">
                <a:extLst>
                  <a:ext uri="{FF2B5EF4-FFF2-40B4-BE49-F238E27FC236}">
                    <a16:creationId xmlns:a16="http://schemas.microsoft.com/office/drawing/2014/main" id="{E81F7FB5-DB85-44B5-A320-2F60E5EBE5D0}"/>
                  </a:ext>
                </a:extLst>
              </p:cNvPr>
              <p:cNvSpPr/>
              <p:nvPr/>
            </p:nvSpPr>
            <p:spPr>
              <a:xfrm rot="10800000" flipH="1">
                <a:off x="419890" y="3107635"/>
                <a:ext cx="1957528" cy="14697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59;p38">
                <a:extLst>
                  <a:ext uri="{FF2B5EF4-FFF2-40B4-BE49-F238E27FC236}">
                    <a16:creationId xmlns:a16="http://schemas.microsoft.com/office/drawing/2014/main" id="{8132DD8E-DF79-4B97-8AA1-504C2CAFAE98}"/>
                  </a:ext>
                </a:extLst>
              </p:cNvPr>
              <p:cNvSpPr txBox="1"/>
              <p:nvPr/>
            </p:nvSpPr>
            <p:spPr>
              <a:xfrm>
                <a:off x="581509" y="1644290"/>
                <a:ext cx="1539000" cy="873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r>
                  <a:rPr lang="en-US" sz="1200" dirty="0">
                    <a:latin typeface="+mn-lt"/>
                  </a:rPr>
                  <a:t>Enter your text here</a:t>
                </a:r>
              </a:p>
            </p:txBody>
          </p:sp>
          <p:sp>
            <p:nvSpPr>
              <p:cNvPr id="31" name="Google Shape;1460;p38">
                <a:extLst>
                  <a:ext uri="{FF2B5EF4-FFF2-40B4-BE49-F238E27FC236}">
                    <a16:creationId xmlns:a16="http://schemas.microsoft.com/office/drawing/2014/main" id="{92185746-7D88-4AF1-93A0-5A28C8FD099E}"/>
                  </a:ext>
                </a:extLst>
              </p:cNvPr>
              <p:cNvSpPr txBox="1"/>
              <p:nvPr/>
            </p:nvSpPr>
            <p:spPr>
              <a:xfrm>
                <a:off x="811905" y="1228146"/>
                <a:ext cx="1722253" cy="28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sz="1800" dirty="0">
                    <a:latin typeface="+mn-lt"/>
                  </a:rPr>
                  <a:t>Point 1</a:t>
                </a:r>
              </a:p>
            </p:txBody>
          </p:sp>
          <p:sp>
            <p:nvSpPr>
              <p:cNvPr id="32" name="Google Shape;1461;p38">
                <a:extLst>
                  <a:ext uri="{FF2B5EF4-FFF2-40B4-BE49-F238E27FC236}">
                    <a16:creationId xmlns:a16="http://schemas.microsoft.com/office/drawing/2014/main" id="{F3D7B2E5-B75B-4E24-84A8-A5FCDCFFA337}"/>
                  </a:ext>
                </a:extLst>
              </p:cNvPr>
              <p:cNvSpPr/>
              <p:nvPr/>
            </p:nvSpPr>
            <p:spPr>
              <a:xfrm>
                <a:off x="1155998" y="2683427"/>
                <a:ext cx="543900" cy="41910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9218" name="Picture 2" descr="Challenges free icon">
                <a:extLst>
                  <a:ext uri="{FF2B5EF4-FFF2-40B4-BE49-F238E27FC236}">
                    <a16:creationId xmlns:a16="http://schemas.microsoft.com/office/drawing/2014/main" id="{E96F9F6C-C6ED-4E5A-87B9-C8A5B3B163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147" y="3142259"/>
                <a:ext cx="810410" cy="8104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B69D164-5B48-4DAB-983C-A2C2189D752C}"/>
              </a:ext>
            </a:extLst>
          </p:cNvPr>
          <p:cNvGrpSpPr/>
          <p:nvPr/>
        </p:nvGrpSpPr>
        <p:grpSpPr>
          <a:xfrm>
            <a:off x="2514652" y="942157"/>
            <a:ext cx="1832767" cy="2973760"/>
            <a:chOff x="399143" y="942156"/>
            <a:chExt cx="1911000" cy="3197462"/>
          </a:xfrm>
        </p:grpSpPr>
        <p:sp>
          <p:nvSpPr>
            <p:cNvPr id="43" name="Google Shape;1437;p38">
              <a:extLst>
                <a:ext uri="{FF2B5EF4-FFF2-40B4-BE49-F238E27FC236}">
                  <a16:creationId xmlns:a16="http://schemas.microsoft.com/office/drawing/2014/main" id="{D73EBCB3-4F7C-4156-B5A5-2AF6DC415A89}"/>
                </a:ext>
              </a:extLst>
            </p:cNvPr>
            <p:cNvSpPr/>
            <p:nvPr/>
          </p:nvSpPr>
          <p:spPr>
            <a:xfrm>
              <a:off x="399143" y="942156"/>
              <a:ext cx="1911000" cy="19110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rgbClr val="C817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372C0D5-EDF0-492D-9704-396E045AB1F8}"/>
                </a:ext>
              </a:extLst>
            </p:cNvPr>
            <p:cNvGrpSpPr/>
            <p:nvPr/>
          </p:nvGrpSpPr>
          <p:grpSpPr>
            <a:xfrm>
              <a:off x="419477" y="2493281"/>
              <a:ext cx="1890666" cy="1646337"/>
              <a:chOff x="419890" y="2683427"/>
              <a:chExt cx="1957528" cy="1893908"/>
            </a:xfrm>
          </p:grpSpPr>
          <p:sp>
            <p:nvSpPr>
              <p:cNvPr id="45" name="Google Shape;1458;p38">
                <a:extLst>
                  <a:ext uri="{FF2B5EF4-FFF2-40B4-BE49-F238E27FC236}">
                    <a16:creationId xmlns:a16="http://schemas.microsoft.com/office/drawing/2014/main" id="{B7A1CC3D-BBA7-4B47-8463-EA692A2509A0}"/>
                  </a:ext>
                </a:extLst>
              </p:cNvPr>
              <p:cNvSpPr/>
              <p:nvPr/>
            </p:nvSpPr>
            <p:spPr>
              <a:xfrm rot="10800000" flipH="1">
                <a:off x="419890" y="3107635"/>
                <a:ext cx="1957528" cy="14697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61;p38">
                <a:extLst>
                  <a:ext uri="{FF2B5EF4-FFF2-40B4-BE49-F238E27FC236}">
                    <a16:creationId xmlns:a16="http://schemas.microsoft.com/office/drawing/2014/main" id="{1BC5B059-E1F0-4B2D-AD35-84ACB3441E3A}"/>
                  </a:ext>
                </a:extLst>
              </p:cNvPr>
              <p:cNvSpPr/>
              <p:nvPr/>
            </p:nvSpPr>
            <p:spPr>
              <a:xfrm>
                <a:off x="1155998" y="2683427"/>
                <a:ext cx="543900" cy="41910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9FEF3B0-8F82-4D84-AC87-9E65D1B7652B}"/>
              </a:ext>
            </a:extLst>
          </p:cNvPr>
          <p:cNvGrpSpPr/>
          <p:nvPr/>
        </p:nvGrpSpPr>
        <p:grpSpPr>
          <a:xfrm>
            <a:off x="4642562" y="926391"/>
            <a:ext cx="1832767" cy="2973760"/>
            <a:chOff x="399143" y="942156"/>
            <a:chExt cx="1911000" cy="3197462"/>
          </a:xfrm>
        </p:grpSpPr>
        <p:sp>
          <p:nvSpPr>
            <p:cNvPr id="51" name="Google Shape;1437;p38">
              <a:extLst>
                <a:ext uri="{FF2B5EF4-FFF2-40B4-BE49-F238E27FC236}">
                  <a16:creationId xmlns:a16="http://schemas.microsoft.com/office/drawing/2014/main" id="{FDA9F90D-BA5E-46C8-83E7-34BB61CD9837}"/>
                </a:ext>
              </a:extLst>
            </p:cNvPr>
            <p:cNvSpPr/>
            <p:nvPr/>
          </p:nvSpPr>
          <p:spPr>
            <a:xfrm>
              <a:off x="399143" y="942156"/>
              <a:ext cx="1911000" cy="19110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rgbClr val="C817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50842BD-D7E2-453B-A676-B04FC28512A6}"/>
                </a:ext>
              </a:extLst>
            </p:cNvPr>
            <p:cNvGrpSpPr/>
            <p:nvPr/>
          </p:nvGrpSpPr>
          <p:grpSpPr>
            <a:xfrm>
              <a:off x="419477" y="2493281"/>
              <a:ext cx="1890666" cy="1646337"/>
              <a:chOff x="419890" y="2683427"/>
              <a:chExt cx="1957528" cy="1893908"/>
            </a:xfrm>
          </p:grpSpPr>
          <p:sp>
            <p:nvSpPr>
              <p:cNvPr id="53" name="Google Shape;1458;p38">
                <a:extLst>
                  <a:ext uri="{FF2B5EF4-FFF2-40B4-BE49-F238E27FC236}">
                    <a16:creationId xmlns:a16="http://schemas.microsoft.com/office/drawing/2014/main" id="{CE5516BD-7503-43C8-8212-3D306262A137}"/>
                  </a:ext>
                </a:extLst>
              </p:cNvPr>
              <p:cNvSpPr/>
              <p:nvPr/>
            </p:nvSpPr>
            <p:spPr>
              <a:xfrm rot="10800000" flipH="1">
                <a:off x="419890" y="3107635"/>
                <a:ext cx="1957528" cy="14697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461;p38">
                <a:extLst>
                  <a:ext uri="{FF2B5EF4-FFF2-40B4-BE49-F238E27FC236}">
                    <a16:creationId xmlns:a16="http://schemas.microsoft.com/office/drawing/2014/main" id="{BA59548D-14E4-4043-A4C9-4F14C7BDF850}"/>
                  </a:ext>
                </a:extLst>
              </p:cNvPr>
              <p:cNvSpPr/>
              <p:nvPr/>
            </p:nvSpPr>
            <p:spPr>
              <a:xfrm>
                <a:off x="1155998" y="2683427"/>
                <a:ext cx="543900" cy="41910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8A702D0-DC70-47C1-8D4C-79AD8D4ABA51}"/>
              </a:ext>
            </a:extLst>
          </p:cNvPr>
          <p:cNvGrpSpPr/>
          <p:nvPr/>
        </p:nvGrpSpPr>
        <p:grpSpPr>
          <a:xfrm>
            <a:off x="6841714" y="925543"/>
            <a:ext cx="1832767" cy="2973760"/>
            <a:chOff x="399143" y="942156"/>
            <a:chExt cx="1911000" cy="3197462"/>
          </a:xfrm>
        </p:grpSpPr>
        <p:sp>
          <p:nvSpPr>
            <p:cNvPr id="59" name="Google Shape;1437;p38">
              <a:extLst>
                <a:ext uri="{FF2B5EF4-FFF2-40B4-BE49-F238E27FC236}">
                  <a16:creationId xmlns:a16="http://schemas.microsoft.com/office/drawing/2014/main" id="{03DF58D9-3797-4123-AB5A-B12A5804AFD9}"/>
                </a:ext>
              </a:extLst>
            </p:cNvPr>
            <p:cNvSpPr/>
            <p:nvPr/>
          </p:nvSpPr>
          <p:spPr>
            <a:xfrm>
              <a:off x="399143" y="942156"/>
              <a:ext cx="1911000" cy="1911000"/>
            </a:xfrm>
            <a:prstGeom prst="snip1Rect">
              <a:avLst>
                <a:gd name="adj" fmla="val 16667"/>
              </a:avLst>
            </a:prstGeom>
            <a:noFill/>
            <a:ln w="28575" cap="flat" cmpd="sng">
              <a:solidFill>
                <a:srgbClr val="C817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58FD67-4311-4193-91AB-EBAF7EF1127D}"/>
                </a:ext>
              </a:extLst>
            </p:cNvPr>
            <p:cNvGrpSpPr/>
            <p:nvPr/>
          </p:nvGrpSpPr>
          <p:grpSpPr>
            <a:xfrm>
              <a:off x="419477" y="2493281"/>
              <a:ext cx="1890666" cy="1646337"/>
              <a:chOff x="419890" y="2683427"/>
              <a:chExt cx="1957528" cy="1893908"/>
            </a:xfrm>
          </p:grpSpPr>
          <p:sp>
            <p:nvSpPr>
              <p:cNvPr id="61" name="Google Shape;1458;p38">
                <a:extLst>
                  <a:ext uri="{FF2B5EF4-FFF2-40B4-BE49-F238E27FC236}">
                    <a16:creationId xmlns:a16="http://schemas.microsoft.com/office/drawing/2014/main" id="{316423ED-676D-471A-A92E-90FB358185BD}"/>
                  </a:ext>
                </a:extLst>
              </p:cNvPr>
              <p:cNvSpPr/>
              <p:nvPr/>
            </p:nvSpPr>
            <p:spPr>
              <a:xfrm rot="10800000" flipH="1">
                <a:off x="419890" y="3107635"/>
                <a:ext cx="1957528" cy="1469700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461;p38">
                <a:extLst>
                  <a:ext uri="{FF2B5EF4-FFF2-40B4-BE49-F238E27FC236}">
                    <a16:creationId xmlns:a16="http://schemas.microsoft.com/office/drawing/2014/main" id="{0E7B4F12-E7BC-435B-9FB1-AA17064C0C9A}"/>
                  </a:ext>
                </a:extLst>
              </p:cNvPr>
              <p:cNvSpPr/>
              <p:nvPr/>
            </p:nvSpPr>
            <p:spPr>
              <a:xfrm>
                <a:off x="1155998" y="2683427"/>
                <a:ext cx="543900" cy="41910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220" name="Picture 4" descr="Analysis free icon">
            <a:extLst>
              <a:ext uri="{FF2B5EF4-FFF2-40B4-BE49-F238E27FC236}">
                <a16:creationId xmlns:a16="http://schemas.microsoft.com/office/drawing/2014/main" id="{B0B359B5-5E86-40B3-B448-72C51C1A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891" y="2779897"/>
            <a:ext cx="700200" cy="7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olution free icon">
            <a:extLst>
              <a:ext uri="{FF2B5EF4-FFF2-40B4-BE49-F238E27FC236}">
                <a16:creationId xmlns:a16="http://schemas.microsoft.com/office/drawing/2014/main" id="{5A256F11-B79A-4BA7-B1AF-E41B7234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55" y="2755710"/>
            <a:ext cx="808150" cy="8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Decision free icon">
            <a:extLst>
              <a:ext uri="{FF2B5EF4-FFF2-40B4-BE49-F238E27FC236}">
                <a16:creationId xmlns:a16="http://schemas.microsoft.com/office/drawing/2014/main" id="{8E550C03-01A6-45CE-BFE3-7FA1601D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04" y="2787440"/>
            <a:ext cx="754390" cy="7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2638E26A-C4D0-4D53-9368-3CE5E5790C18}"/>
              </a:ext>
            </a:extLst>
          </p:cNvPr>
          <p:cNvSpPr/>
          <p:nvPr/>
        </p:nvSpPr>
        <p:spPr>
          <a:xfrm>
            <a:off x="3577736" y="3989766"/>
            <a:ext cx="791718" cy="718633"/>
          </a:xfrm>
          <a:prstGeom prst="chevr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85B9E0-12F6-43D3-B403-D1A7D7ED3FD4}"/>
              </a:ext>
            </a:extLst>
          </p:cNvPr>
          <p:cNvSpPr txBox="1"/>
          <p:nvPr/>
        </p:nvSpPr>
        <p:spPr>
          <a:xfrm>
            <a:off x="1719672" y="4217109"/>
            <a:ext cx="1691319" cy="369332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libiri"/>
              </a:rPr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2263818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0730CB-632C-4750-ACD5-F09411EDEEE1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D40C7-C7BC-4E82-A925-59A349BB2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b="8879"/>
          <a:stretch/>
        </p:blipFill>
        <p:spPr>
          <a:xfrm>
            <a:off x="4397761" y="750035"/>
            <a:ext cx="3657607" cy="33328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A76D43-4A38-4D80-8951-A063D57A5C62}"/>
              </a:ext>
            </a:extLst>
          </p:cNvPr>
          <p:cNvSpPr/>
          <p:nvPr/>
        </p:nvSpPr>
        <p:spPr>
          <a:xfrm>
            <a:off x="128726" y="86558"/>
            <a:ext cx="3748614" cy="497038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40226-68E6-4B56-A396-0D284C63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0" y="1735765"/>
            <a:ext cx="3809750" cy="1671970"/>
          </a:xfrm>
        </p:spPr>
        <p:txBody>
          <a:bodyPr/>
          <a:lstStyle/>
          <a:p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ANY QUESTION?</a:t>
            </a:r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0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E6E76A-5248-4C35-A511-C7268282388F}"/>
              </a:ext>
            </a:extLst>
          </p:cNvPr>
          <p:cNvSpPr/>
          <p:nvPr/>
        </p:nvSpPr>
        <p:spPr>
          <a:xfrm>
            <a:off x="119850" y="86559"/>
            <a:ext cx="8895425" cy="4980373"/>
          </a:xfrm>
          <a:prstGeom prst="rect">
            <a:avLst/>
          </a:prstGeom>
          <a:noFill/>
          <a:ln w="57150" cap="flat" cmpd="sng" algn="ctr">
            <a:solidFill>
              <a:srgbClr val="CD0303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buClrTx/>
            </a:pPr>
            <a:endParaRPr lang="en-US" sz="1050">
              <a:solidFill>
                <a:srgbClr val="EEEEEE"/>
              </a:solidFill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95FE0-B803-491B-829D-D8373F4261F3}"/>
              </a:ext>
            </a:extLst>
          </p:cNvPr>
          <p:cNvSpPr txBox="1"/>
          <p:nvPr/>
        </p:nvSpPr>
        <p:spPr>
          <a:xfrm>
            <a:off x="55491" y="2811830"/>
            <a:ext cx="258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iri"/>
              </a:rPr>
              <a:t>Loren </a:t>
            </a:r>
            <a:r>
              <a:rPr lang="en-US" sz="1800" dirty="0" err="1">
                <a:latin typeface="Calibiri"/>
              </a:rPr>
              <a:t>ispam</a:t>
            </a:r>
            <a:endParaRPr lang="en-US" sz="1800" dirty="0">
              <a:latin typeface="Calibiri"/>
            </a:endParaRPr>
          </a:p>
        </p:txBody>
      </p:sp>
      <p:grpSp>
        <p:nvGrpSpPr>
          <p:cNvPr id="4" name="Google Shape;363;p21">
            <a:extLst>
              <a:ext uri="{FF2B5EF4-FFF2-40B4-BE49-F238E27FC236}">
                <a16:creationId xmlns:a16="http://schemas.microsoft.com/office/drawing/2014/main" id="{691EE1BC-7F3F-46D3-912D-C577475D324B}"/>
              </a:ext>
            </a:extLst>
          </p:cNvPr>
          <p:cNvGrpSpPr/>
          <p:nvPr/>
        </p:nvGrpSpPr>
        <p:grpSpPr>
          <a:xfrm>
            <a:off x="5026939" y="2391008"/>
            <a:ext cx="1502027" cy="1300151"/>
            <a:chOff x="5041808" y="2071844"/>
            <a:chExt cx="1502027" cy="1300151"/>
          </a:xfrm>
          <a:noFill/>
        </p:grpSpPr>
        <p:sp>
          <p:nvSpPr>
            <p:cNvPr id="5" name="Google Shape;364;p21">
              <a:extLst>
                <a:ext uri="{FF2B5EF4-FFF2-40B4-BE49-F238E27FC236}">
                  <a16:creationId xmlns:a16="http://schemas.microsoft.com/office/drawing/2014/main" id="{DDD84553-8656-4E06-9BF3-6C6C127A39F3}"/>
                </a:ext>
              </a:extLst>
            </p:cNvPr>
            <p:cNvSpPr/>
            <p:nvPr/>
          </p:nvSpPr>
          <p:spPr>
            <a:xfrm>
              <a:off x="5041808" y="2071844"/>
              <a:ext cx="1502027" cy="1300151"/>
            </a:xfrm>
            <a:custGeom>
              <a:avLst/>
              <a:gdLst/>
              <a:ahLst/>
              <a:cxnLst/>
              <a:rect l="l" t="t" r="r" b="b"/>
              <a:pathLst>
                <a:path w="24196" h="20944" extrusionOk="0">
                  <a:moveTo>
                    <a:pt x="6050" y="1"/>
                  </a:moveTo>
                  <a:lnTo>
                    <a:pt x="1" y="10487"/>
                  </a:lnTo>
                  <a:lnTo>
                    <a:pt x="6050" y="20943"/>
                  </a:lnTo>
                  <a:lnTo>
                    <a:pt x="18147" y="20943"/>
                  </a:lnTo>
                  <a:lnTo>
                    <a:pt x="24196" y="10487"/>
                  </a:lnTo>
                  <a:lnTo>
                    <a:pt x="18147" y="1"/>
                  </a:lnTo>
                  <a:close/>
                </a:path>
              </a:pathLst>
            </a:custGeom>
            <a:grpFill/>
            <a:ln w="5715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5;p21">
              <a:extLst>
                <a:ext uri="{FF2B5EF4-FFF2-40B4-BE49-F238E27FC236}">
                  <a16:creationId xmlns:a16="http://schemas.microsoft.com/office/drawing/2014/main" id="{2F90863C-663B-4884-9AD4-49DF74C45BE5}"/>
                </a:ext>
              </a:extLst>
            </p:cNvPr>
            <p:cNvSpPr/>
            <p:nvPr/>
          </p:nvSpPr>
          <p:spPr>
            <a:xfrm>
              <a:off x="5332390" y="2722848"/>
              <a:ext cx="915209" cy="62"/>
            </a:xfrm>
            <a:custGeom>
              <a:avLst/>
              <a:gdLst/>
              <a:ahLst/>
              <a:cxnLst/>
              <a:rect l="l" t="t" r="r" b="b"/>
              <a:pathLst>
                <a:path w="14743" h="1" fill="none" extrusionOk="0">
                  <a:moveTo>
                    <a:pt x="1" y="0"/>
                  </a:moveTo>
                  <a:lnTo>
                    <a:pt x="14743" y="0"/>
                  </a:lnTo>
                </a:path>
              </a:pathLst>
            </a:custGeom>
            <a:grpFill/>
            <a:ln w="19050" cap="flat" cmpd="sng">
              <a:solidFill>
                <a:srgbClr val="C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6;p21">
              <a:extLst>
                <a:ext uri="{FF2B5EF4-FFF2-40B4-BE49-F238E27FC236}">
                  <a16:creationId xmlns:a16="http://schemas.microsoft.com/office/drawing/2014/main" id="{FFD4CBE7-DFB3-461E-BB00-3E1E03344E56}"/>
                </a:ext>
              </a:extLst>
            </p:cNvPr>
            <p:cNvSpPr txBox="1"/>
            <p:nvPr/>
          </p:nvSpPr>
          <p:spPr>
            <a:xfrm>
              <a:off x="5325006" y="2207902"/>
              <a:ext cx="930000" cy="458400"/>
            </a:xfrm>
            <a:prstGeom prst="rect">
              <a:avLst/>
            </a:prstGeom>
            <a:grp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latin typeface="Fira Sans"/>
                  <a:ea typeface="Fira Sans"/>
                  <a:cs typeface="Fira Sans"/>
                  <a:sym typeface="Fira Sans"/>
                </a:rPr>
                <a:t>03</a:t>
              </a:r>
              <a:endParaRPr sz="3600"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" name="Google Shape;376;p21">
            <a:extLst>
              <a:ext uri="{FF2B5EF4-FFF2-40B4-BE49-F238E27FC236}">
                <a16:creationId xmlns:a16="http://schemas.microsoft.com/office/drawing/2014/main" id="{BDBCE5E2-F2EC-47D2-BFA1-76F3565CF1F6}"/>
              </a:ext>
            </a:extLst>
          </p:cNvPr>
          <p:cNvGrpSpPr/>
          <p:nvPr/>
        </p:nvGrpSpPr>
        <p:grpSpPr>
          <a:xfrm>
            <a:off x="3808060" y="1685314"/>
            <a:ext cx="1502027" cy="1300151"/>
            <a:chOff x="3822929" y="1366150"/>
            <a:chExt cx="1502027" cy="1300151"/>
          </a:xfrm>
        </p:grpSpPr>
        <p:sp>
          <p:nvSpPr>
            <p:cNvPr id="13" name="Google Shape;377;p21">
              <a:extLst>
                <a:ext uri="{FF2B5EF4-FFF2-40B4-BE49-F238E27FC236}">
                  <a16:creationId xmlns:a16="http://schemas.microsoft.com/office/drawing/2014/main" id="{BE56F1A7-2B7B-44D1-898F-EA4F3A805877}"/>
                </a:ext>
              </a:extLst>
            </p:cNvPr>
            <p:cNvSpPr/>
            <p:nvPr/>
          </p:nvSpPr>
          <p:spPr>
            <a:xfrm>
              <a:off x="3822929" y="1366150"/>
              <a:ext cx="1502027" cy="1300151"/>
            </a:xfrm>
            <a:custGeom>
              <a:avLst/>
              <a:gdLst/>
              <a:ahLst/>
              <a:cxnLst/>
              <a:rect l="l" t="t" r="r" b="b"/>
              <a:pathLst>
                <a:path w="24196" h="20944" extrusionOk="0">
                  <a:moveTo>
                    <a:pt x="6049" y="1"/>
                  </a:moveTo>
                  <a:lnTo>
                    <a:pt x="0" y="10457"/>
                  </a:lnTo>
                  <a:lnTo>
                    <a:pt x="6049" y="20943"/>
                  </a:lnTo>
                  <a:lnTo>
                    <a:pt x="18146" y="20943"/>
                  </a:lnTo>
                  <a:lnTo>
                    <a:pt x="24195" y="10457"/>
                  </a:lnTo>
                  <a:lnTo>
                    <a:pt x="18146" y="1"/>
                  </a:lnTo>
                  <a:close/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8;p21">
              <a:extLst>
                <a:ext uri="{FF2B5EF4-FFF2-40B4-BE49-F238E27FC236}">
                  <a16:creationId xmlns:a16="http://schemas.microsoft.com/office/drawing/2014/main" id="{4EA1577A-F713-4C12-985A-35D89644C8A0}"/>
                </a:ext>
              </a:extLst>
            </p:cNvPr>
            <p:cNvSpPr/>
            <p:nvPr/>
          </p:nvSpPr>
          <p:spPr>
            <a:xfrm>
              <a:off x="4113511" y="2017154"/>
              <a:ext cx="915147" cy="62"/>
            </a:xfrm>
            <a:custGeom>
              <a:avLst/>
              <a:gdLst/>
              <a:ahLst/>
              <a:cxnLst/>
              <a:rect l="l" t="t" r="r" b="b"/>
              <a:pathLst>
                <a:path w="14742" h="1" fill="none" extrusionOk="0">
                  <a:moveTo>
                    <a:pt x="0" y="0"/>
                  </a:moveTo>
                  <a:lnTo>
                    <a:pt x="14742" y="0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9;p21">
              <a:extLst>
                <a:ext uri="{FF2B5EF4-FFF2-40B4-BE49-F238E27FC236}">
                  <a16:creationId xmlns:a16="http://schemas.microsoft.com/office/drawing/2014/main" id="{2AE9D6CD-FD81-4FE7-B548-53EF0488CCF5}"/>
                </a:ext>
              </a:extLst>
            </p:cNvPr>
            <p:cNvSpPr txBox="1"/>
            <p:nvPr/>
          </p:nvSpPr>
          <p:spPr>
            <a:xfrm>
              <a:off x="4108947" y="1514102"/>
              <a:ext cx="930000" cy="458400"/>
            </a:xfrm>
            <a:prstGeom prst="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latin typeface="Fira Sans"/>
                  <a:ea typeface="Fira Sans"/>
                  <a:cs typeface="Fira Sans"/>
                  <a:sym typeface="Fira Sans"/>
                </a:rPr>
                <a:t>02</a:t>
              </a:r>
              <a:endParaRPr sz="3600"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9" name="Google Shape;383;p21">
            <a:extLst>
              <a:ext uri="{FF2B5EF4-FFF2-40B4-BE49-F238E27FC236}">
                <a16:creationId xmlns:a16="http://schemas.microsoft.com/office/drawing/2014/main" id="{305CC81F-73A0-48D5-AD26-566CD511CE93}"/>
              </a:ext>
            </a:extLst>
          </p:cNvPr>
          <p:cNvGrpSpPr/>
          <p:nvPr/>
        </p:nvGrpSpPr>
        <p:grpSpPr>
          <a:xfrm>
            <a:off x="2585331" y="2391008"/>
            <a:ext cx="1500165" cy="1300151"/>
            <a:chOff x="2600200" y="2071844"/>
            <a:chExt cx="1500165" cy="1300151"/>
          </a:xfrm>
          <a:noFill/>
        </p:grpSpPr>
        <p:sp>
          <p:nvSpPr>
            <p:cNvPr id="20" name="Google Shape;384;p21">
              <a:extLst>
                <a:ext uri="{FF2B5EF4-FFF2-40B4-BE49-F238E27FC236}">
                  <a16:creationId xmlns:a16="http://schemas.microsoft.com/office/drawing/2014/main" id="{A35BE4F5-C0B3-4F0C-8998-FC2CD2811F66}"/>
                </a:ext>
              </a:extLst>
            </p:cNvPr>
            <p:cNvSpPr/>
            <p:nvPr/>
          </p:nvSpPr>
          <p:spPr>
            <a:xfrm>
              <a:off x="2600200" y="2071844"/>
              <a:ext cx="1500165" cy="1300151"/>
            </a:xfrm>
            <a:custGeom>
              <a:avLst/>
              <a:gdLst/>
              <a:ahLst/>
              <a:cxnLst/>
              <a:rect l="l" t="t" r="r" b="b"/>
              <a:pathLst>
                <a:path w="24166" h="20944" extrusionOk="0">
                  <a:moveTo>
                    <a:pt x="6019" y="1"/>
                  </a:moveTo>
                  <a:lnTo>
                    <a:pt x="1" y="10487"/>
                  </a:lnTo>
                  <a:lnTo>
                    <a:pt x="6019" y="20943"/>
                  </a:lnTo>
                  <a:lnTo>
                    <a:pt x="18117" y="20943"/>
                  </a:lnTo>
                  <a:lnTo>
                    <a:pt x="24165" y="10487"/>
                  </a:lnTo>
                  <a:lnTo>
                    <a:pt x="18117" y="1"/>
                  </a:lnTo>
                  <a:close/>
                </a:path>
              </a:pathLst>
            </a:custGeom>
            <a:grpFill/>
            <a:ln w="57150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385;p21">
              <a:extLst>
                <a:ext uri="{FF2B5EF4-FFF2-40B4-BE49-F238E27FC236}">
                  <a16:creationId xmlns:a16="http://schemas.microsoft.com/office/drawing/2014/main" id="{2F142B12-0293-4D3A-AA62-F29F2F4967E4}"/>
                </a:ext>
              </a:extLst>
            </p:cNvPr>
            <p:cNvSpPr/>
            <p:nvPr/>
          </p:nvSpPr>
          <p:spPr>
            <a:xfrm>
              <a:off x="2877560" y="2722848"/>
              <a:ext cx="915209" cy="62"/>
            </a:xfrm>
            <a:custGeom>
              <a:avLst/>
              <a:gdLst/>
              <a:ahLst/>
              <a:cxnLst/>
              <a:rect l="l" t="t" r="r" b="b"/>
              <a:pathLst>
                <a:path w="14743" h="1" fill="none" extrusionOk="0">
                  <a:moveTo>
                    <a:pt x="1" y="0"/>
                  </a:moveTo>
                  <a:lnTo>
                    <a:pt x="14743" y="0"/>
                  </a:lnTo>
                </a:path>
              </a:pathLst>
            </a:custGeom>
            <a:grpFill/>
            <a:ln w="19050" cap="flat" cmpd="sng">
              <a:solidFill>
                <a:srgbClr val="C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6;p21">
              <a:extLst>
                <a:ext uri="{FF2B5EF4-FFF2-40B4-BE49-F238E27FC236}">
                  <a16:creationId xmlns:a16="http://schemas.microsoft.com/office/drawing/2014/main" id="{03F1186C-8216-4D6E-AAC5-D3E223EAA8C6}"/>
                </a:ext>
              </a:extLst>
            </p:cNvPr>
            <p:cNvSpPr txBox="1"/>
            <p:nvPr/>
          </p:nvSpPr>
          <p:spPr>
            <a:xfrm>
              <a:off x="2870163" y="2207902"/>
              <a:ext cx="930000" cy="458400"/>
            </a:xfrm>
            <a:prstGeom prst="rect">
              <a:avLst/>
            </a:prstGeom>
            <a:grp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latin typeface="Fira Sans"/>
                  <a:ea typeface="Fira Sans"/>
                  <a:cs typeface="Fira Sans"/>
                  <a:sym typeface="Fira Sans"/>
                </a:rPr>
                <a:t>01</a:t>
              </a:r>
              <a:endParaRPr sz="3600" b="1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41E5621-0AA8-4946-A14A-1791DF18C49B}"/>
              </a:ext>
            </a:extLst>
          </p:cNvPr>
          <p:cNvSpPr txBox="1"/>
          <p:nvPr/>
        </p:nvSpPr>
        <p:spPr>
          <a:xfrm>
            <a:off x="2048695" y="979620"/>
            <a:ext cx="465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iri"/>
              </a:rPr>
              <a:t>Loren </a:t>
            </a:r>
            <a:r>
              <a:rPr lang="en-US" sz="1800" dirty="0" err="1">
                <a:latin typeface="Calibiri"/>
              </a:rPr>
              <a:t>Ispam</a:t>
            </a:r>
            <a:endParaRPr lang="en-US" sz="1800" dirty="0">
              <a:latin typeface="Calibi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83F30F-12A7-4EE4-8666-DB4389EA1E23}"/>
              </a:ext>
            </a:extLst>
          </p:cNvPr>
          <p:cNvSpPr txBox="1"/>
          <p:nvPr/>
        </p:nvSpPr>
        <p:spPr>
          <a:xfrm>
            <a:off x="6343850" y="2717917"/>
            <a:ext cx="231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iri"/>
              </a:rPr>
              <a:t>Loren </a:t>
            </a:r>
            <a:r>
              <a:rPr lang="en-US" sz="1800" dirty="0" err="1">
                <a:latin typeface="Calibiri"/>
              </a:rPr>
              <a:t>Ispam</a:t>
            </a:r>
            <a:endParaRPr lang="en-US" sz="1800" dirty="0">
              <a:latin typeface="Calibiri"/>
            </a:endParaRPr>
          </a:p>
        </p:txBody>
      </p:sp>
      <p:pic>
        <p:nvPicPr>
          <p:cNvPr id="1026" name="Picture 2" descr="Survey free icon">
            <a:extLst>
              <a:ext uri="{FF2B5EF4-FFF2-40B4-BE49-F238E27FC236}">
                <a16:creationId xmlns:a16="http://schemas.microsoft.com/office/drawing/2014/main" id="{3CF823FB-CFBE-4427-90A9-C0E9D0026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00" y="3078117"/>
            <a:ext cx="520390" cy="5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tual reality free icon">
            <a:extLst>
              <a:ext uri="{FF2B5EF4-FFF2-40B4-BE49-F238E27FC236}">
                <a16:creationId xmlns:a16="http://schemas.microsoft.com/office/drawing/2014/main" id="{440106A3-3B65-4D2B-BAF0-FE0D90D58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31" y="2351029"/>
            <a:ext cx="574835" cy="57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lysis free icon">
            <a:extLst>
              <a:ext uri="{FF2B5EF4-FFF2-40B4-BE49-F238E27FC236}">
                <a16:creationId xmlns:a16="http://schemas.microsoft.com/office/drawing/2014/main" id="{C3BFB737-FFBD-498D-9840-CE29AD7A7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368" y="3076075"/>
            <a:ext cx="522432" cy="5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F976B7A-EB2E-4141-9E5E-EC74C13EDB49}"/>
              </a:ext>
            </a:extLst>
          </p:cNvPr>
          <p:cNvSpPr txBox="1"/>
          <p:nvPr/>
        </p:nvSpPr>
        <p:spPr>
          <a:xfrm>
            <a:off x="3335413" y="145119"/>
            <a:ext cx="2489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89149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334ADE-D53D-4442-AADD-7EC08F4391FB}"/>
              </a:ext>
            </a:extLst>
          </p:cNvPr>
          <p:cNvSpPr txBox="1"/>
          <p:nvPr/>
        </p:nvSpPr>
        <p:spPr>
          <a:xfrm>
            <a:off x="3398618" y="203816"/>
            <a:ext cx="266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iri"/>
              </a:rPr>
              <a:t>OBJECTIVES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E2429-9D8C-4C5A-8079-0B32EF9D244C}"/>
              </a:ext>
            </a:extLst>
          </p:cNvPr>
          <p:cNvSpPr/>
          <p:nvPr/>
        </p:nvSpPr>
        <p:spPr>
          <a:xfrm>
            <a:off x="119850" y="86559"/>
            <a:ext cx="8895425" cy="4980373"/>
          </a:xfrm>
          <a:prstGeom prst="rect">
            <a:avLst/>
          </a:prstGeom>
          <a:noFill/>
          <a:ln w="57150" cap="flat" cmpd="sng" algn="ctr">
            <a:solidFill>
              <a:srgbClr val="CD0303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buClrTx/>
            </a:pPr>
            <a:endParaRPr lang="en-US" sz="1050">
              <a:solidFill>
                <a:srgbClr val="EEEEEE"/>
              </a:solidFill>
              <a:ea typeface="+mn-ea"/>
            </a:endParaRPr>
          </a:p>
        </p:txBody>
      </p:sp>
      <p:sp>
        <p:nvSpPr>
          <p:cNvPr id="6" name="Google Shape;1145;p37">
            <a:extLst>
              <a:ext uri="{FF2B5EF4-FFF2-40B4-BE49-F238E27FC236}">
                <a16:creationId xmlns:a16="http://schemas.microsoft.com/office/drawing/2014/main" id="{864C4805-276D-46B2-9C2D-39B0DDE305ED}"/>
              </a:ext>
            </a:extLst>
          </p:cNvPr>
          <p:cNvSpPr/>
          <p:nvPr/>
        </p:nvSpPr>
        <p:spPr>
          <a:xfrm>
            <a:off x="1938228" y="1893972"/>
            <a:ext cx="832934" cy="284608"/>
          </a:xfrm>
          <a:custGeom>
            <a:avLst/>
            <a:gdLst/>
            <a:ahLst/>
            <a:cxnLst/>
            <a:rect l="l" t="t" r="r" b="b"/>
            <a:pathLst>
              <a:path w="11961" h="4087" extrusionOk="0">
                <a:moveTo>
                  <a:pt x="10021" y="4087"/>
                </a:moveTo>
                <a:cubicBezTo>
                  <a:pt x="7441" y="1553"/>
                  <a:pt x="3904" y="1"/>
                  <a:pt x="0" y="1"/>
                </a:cubicBezTo>
                <a:lnTo>
                  <a:pt x="0" y="1"/>
                </a:lnTo>
                <a:cubicBezTo>
                  <a:pt x="3904" y="1"/>
                  <a:pt x="7441" y="1553"/>
                  <a:pt x="10021" y="4087"/>
                </a:cubicBezTo>
                <a:lnTo>
                  <a:pt x="11961" y="2557"/>
                </a:lnTo>
                <a:lnTo>
                  <a:pt x="11961" y="2557"/>
                </a:lnTo>
                <a:lnTo>
                  <a:pt x="10021" y="4087"/>
                </a:lnTo>
                <a:close/>
              </a:path>
            </a:pathLst>
          </a:custGeom>
          <a:solidFill>
            <a:srgbClr val="C5C6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46;p37">
            <a:extLst>
              <a:ext uri="{FF2B5EF4-FFF2-40B4-BE49-F238E27FC236}">
                <a16:creationId xmlns:a16="http://schemas.microsoft.com/office/drawing/2014/main" id="{E6113188-DE39-45ED-AD5A-04D237C1F5CB}"/>
              </a:ext>
            </a:extLst>
          </p:cNvPr>
          <p:cNvSpPr/>
          <p:nvPr/>
        </p:nvSpPr>
        <p:spPr>
          <a:xfrm>
            <a:off x="1938228" y="1061126"/>
            <a:ext cx="1773946" cy="3581178"/>
          </a:xfrm>
          <a:custGeom>
            <a:avLst/>
            <a:gdLst/>
            <a:ahLst/>
            <a:cxnLst/>
            <a:rect l="l" t="t" r="r" b="b"/>
            <a:pathLst>
              <a:path w="25474" h="51426" extrusionOk="0">
                <a:moveTo>
                  <a:pt x="0" y="1"/>
                </a:moveTo>
                <a:lnTo>
                  <a:pt x="0" y="115"/>
                </a:lnTo>
                <a:cubicBezTo>
                  <a:pt x="14175" y="1050"/>
                  <a:pt x="25359" y="12144"/>
                  <a:pt x="25359" y="25725"/>
                </a:cubicBezTo>
                <a:cubicBezTo>
                  <a:pt x="25359" y="39260"/>
                  <a:pt x="14198" y="50353"/>
                  <a:pt x="69" y="51312"/>
                </a:cubicBezTo>
                <a:lnTo>
                  <a:pt x="69" y="51426"/>
                </a:lnTo>
                <a:cubicBezTo>
                  <a:pt x="14266" y="50467"/>
                  <a:pt x="25473" y="39328"/>
                  <a:pt x="25473" y="25725"/>
                </a:cubicBezTo>
                <a:cubicBezTo>
                  <a:pt x="25473" y="12075"/>
                  <a:pt x="14221" y="936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47;p37">
            <a:extLst>
              <a:ext uri="{FF2B5EF4-FFF2-40B4-BE49-F238E27FC236}">
                <a16:creationId xmlns:a16="http://schemas.microsoft.com/office/drawing/2014/main" id="{34D32030-73F4-4F99-BA52-179B82DA87AC}"/>
              </a:ext>
            </a:extLst>
          </p:cNvPr>
          <p:cNvSpPr/>
          <p:nvPr/>
        </p:nvSpPr>
        <p:spPr>
          <a:xfrm>
            <a:off x="696828" y="1679424"/>
            <a:ext cx="1241497" cy="2481254"/>
          </a:xfrm>
          <a:custGeom>
            <a:avLst/>
            <a:gdLst/>
            <a:ahLst/>
            <a:cxnLst/>
            <a:rect l="l" t="t" r="r" b="b"/>
            <a:pathLst>
              <a:path w="17828" h="35631" extrusionOk="0">
                <a:moveTo>
                  <a:pt x="17827" y="1"/>
                </a:moveTo>
                <a:cubicBezTo>
                  <a:pt x="7990" y="1"/>
                  <a:pt x="1" y="7967"/>
                  <a:pt x="1" y="17804"/>
                </a:cubicBezTo>
                <a:cubicBezTo>
                  <a:pt x="1" y="27642"/>
                  <a:pt x="7990" y="35631"/>
                  <a:pt x="17827" y="35631"/>
                </a:cubicBezTo>
                <a:lnTo>
                  <a:pt x="17827" y="35517"/>
                </a:lnTo>
                <a:cubicBezTo>
                  <a:pt x="12943" y="35517"/>
                  <a:pt x="8515" y="33531"/>
                  <a:pt x="5296" y="30312"/>
                </a:cubicBezTo>
                <a:cubicBezTo>
                  <a:pt x="2101" y="27117"/>
                  <a:pt x="115" y="22689"/>
                  <a:pt x="115" y="17804"/>
                </a:cubicBezTo>
                <a:cubicBezTo>
                  <a:pt x="115" y="12920"/>
                  <a:pt x="2101" y="8492"/>
                  <a:pt x="5296" y="5296"/>
                </a:cubicBezTo>
                <a:cubicBezTo>
                  <a:pt x="8515" y="2100"/>
                  <a:pt x="12943" y="115"/>
                  <a:pt x="17827" y="115"/>
                </a:cubicBezTo>
                <a:lnTo>
                  <a:pt x="17827" y="1"/>
                </a:lnTo>
                <a:close/>
              </a:path>
            </a:pathLst>
          </a:custGeom>
          <a:solidFill>
            <a:schemeClr val="dk2"/>
          </a:solidFill>
          <a:ln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148;p37">
            <a:extLst>
              <a:ext uri="{FF2B5EF4-FFF2-40B4-BE49-F238E27FC236}">
                <a16:creationId xmlns:a16="http://schemas.microsoft.com/office/drawing/2014/main" id="{5C8D3A8C-8581-48C3-A9C8-9884B20515B6}"/>
              </a:ext>
            </a:extLst>
          </p:cNvPr>
          <p:cNvGrpSpPr/>
          <p:nvPr/>
        </p:nvGrpSpPr>
        <p:grpSpPr>
          <a:xfrm>
            <a:off x="2694957" y="924966"/>
            <a:ext cx="5257425" cy="801179"/>
            <a:chOff x="2455329" y="898036"/>
            <a:chExt cx="5257425" cy="801179"/>
          </a:xfrm>
        </p:grpSpPr>
        <p:sp>
          <p:nvSpPr>
            <p:cNvPr id="11" name="Google Shape;1150;p37">
              <a:extLst>
                <a:ext uri="{FF2B5EF4-FFF2-40B4-BE49-F238E27FC236}">
                  <a16:creationId xmlns:a16="http://schemas.microsoft.com/office/drawing/2014/main" id="{8F117E03-90D8-493B-A993-2767E08B86F1}"/>
                </a:ext>
              </a:extLst>
            </p:cNvPr>
            <p:cNvSpPr txBox="1"/>
            <p:nvPr/>
          </p:nvSpPr>
          <p:spPr>
            <a:xfrm>
              <a:off x="3942770" y="1121460"/>
              <a:ext cx="3769984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>
                      <a:lumMod val="10000"/>
                    </a:schemeClr>
                  </a:solidFill>
                  <a:latin typeface="Calibri "/>
                  <a:ea typeface="Fira Sans"/>
                  <a:cs typeface="Fira Sans"/>
                  <a:sym typeface="Fira Sans"/>
                </a:rPr>
                <a:t>Loren </a:t>
              </a:r>
              <a:r>
                <a:rPr lang="en-US" sz="1800" dirty="0" err="1">
                  <a:solidFill>
                    <a:schemeClr val="bg1">
                      <a:lumMod val="10000"/>
                    </a:schemeClr>
                  </a:solidFill>
                  <a:latin typeface="Calibri "/>
                  <a:ea typeface="Fira Sans"/>
                  <a:cs typeface="Fira Sans"/>
                  <a:sym typeface="Fira Sans"/>
                </a:rPr>
                <a:t>Ispam</a:t>
              </a:r>
              <a:endParaRPr sz="1800" dirty="0">
                <a:solidFill>
                  <a:schemeClr val="bg1">
                    <a:lumMod val="10000"/>
                  </a:schemeClr>
                </a:solidFill>
                <a:latin typeface="Calibri 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" name="Google Shape;1151;p37">
              <a:extLst>
                <a:ext uri="{FF2B5EF4-FFF2-40B4-BE49-F238E27FC236}">
                  <a16:creationId xmlns:a16="http://schemas.microsoft.com/office/drawing/2014/main" id="{669A5892-5F8B-484C-84D3-2C5CC8580A44}"/>
                </a:ext>
              </a:extLst>
            </p:cNvPr>
            <p:cNvSpPr/>
            <p:nvPr/>
          </p:nvSpPr>
          <p:spPr>
            <a:xfrm>
              <a:off x="3036283" y="898036"/>
              <a:ext cx="801179" cy="801179"/>
            </a:xfrm>
            <a:custGeom>
              <a:avLst/>
              <a:gdLst/>
              <a:ahLst/>
              <a:cxnLst/>
              <a:rect l="l" t="t" r="r" b="b"/>
              <a:pathLst>
                <a:path w="11505" h="11505" extrusionOk="0">
                  <a:moveTo>
                    <a:pt x="5752" y="0"/>
                  </a:moveTo>
                  <a:cubicBezTo>
                    <a:pt x="2579" y="0"/>
                    <a:pt x="0" y="2579"/>
                    <a:pt x="0" y="5752"/>
                  </a:cubicBezTo>
                  <a:cubicBezTo>
                    <a:pt x="0" y="8925"/>
                    <a:pt x="2579" y="11504"/>
                    <a:pt x="5752" y="11504"/>
                  </a:cubicBezTo>
                  <a:cubicBezTo>
                    <a:pt x="8925" y="11504"/>
                    <a:pt x="11504" y="8925"/>
                    <a:pt x="11504" y="5752"/>
                  </a:cubicBezTo>
                  <a:cubicBezTo>
                    <a:pt x="11504" y="2579"/>
                    <a:pt x="8925" y="0"/>
                    <a:pt x="5752" y="0"/>
                  </a:cubicBez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52;p37">
              <a:extLst>
                <a:ext uri="{FF2B5EF4-FFF2-40B4-BE49-F238E27FC236}">
                  <a16:creationId xmlns:a16="http://schemas.microsoft.com/office/drawing/2014/main" id="{60F4C866-AA33-4F33-96FB-6879423E254E}"/>
                </a:ext>
              </a:extLst>
            </p:cNvPr>
            <p:cNvSpPr/>
            <p:nvPr/>
          </p:nvSpPr>
          <p:spPr>
            <a:xfrm>
              <a:off x="3159488" y="1006603"/>
              <a:ext cx="543660" cy="527783"/>
            </a:xfrm>
            <a:custGeom>
              <a:avLst/>
              <a:gdLst/>
              <a:ahLst/>
              <a:cxnLst/>
              <a:rect l="l" t="t" r="r" b="b"/>
              <a:pathLst>
                <a:path w="7807" h="7579" extrusionOk="0">
                  <a:moveTo>
                    <a:pt x="7806" y="3789"/>
                  </a:moveTo>
                  <a:cubicBezTo>
                    <a:pt x="7806" y="5889"/>
                    <a:pt x="6072" y="7578"/>
                    <a:pt x="3903" y="7578"/>
                  </a:cubicBezTo>
                  <a:cubicBezTo>
                    <a:pt x="1758" y="7578"/>
                    <a:pt x="0" y="5889"/>
                    <a:pt x="0" y="3789"/>
                  </a:cubicBezTo>
                  <a:cubicBezTo>
                    <a:pt x="0" y="1689"/>
                    <a:pt x="1758" y="0"/>
                    <a:pt x="3903" y="0"/>
                  </a:cubicBezTo>
                  <a:cubicBezTo>
                    <a:pt x="6072" y="0"/>
                    <a:pt x="7806" y="1689"/>
                    <a:pt x="7806" y="37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153;p37">
              <a:extLst>
                <a:ext uri="{FF2B5EF4-FFF2-40B4-BE49-F238E27FC236}">
                  <a16:creationId xmlns:a16="http://schemas.microsoft.com/office/drawing/2014/main" id="{8E5AC17A-3017-4457-BDD7-093DC1C9C09E}"/>
                </a:ext>
              </a:extLst>
            </p:cNvPr>
            <p:cNvSpPr/>
            <p:nvPr/>
          </p:nvSpPr>
          <p:spPr>
            <a:xfrm>
              <a:off x="2656600" y="1154062"/>
              <a:ext cx="383146" cy="228968"/>
            </a:xfrm>
            <a:custGeom>
              <a:avLst/>
              <a:gdLst/>
              <a:ahLst/>
              <a:cxnLst/>
              <a:rect l="l" t="t" r="r" b="b"/>
              <a:pathLst>
                <a:path w="5502" h="3288" extrusionOk="0">
                  <a:moveTo>
                    <a:pt x="5502" y="1"/>
                  </a:moveTo>
                  <a:lnTo>
                    <a:pt x="1" y="1621"/>
                  </a:lnTo>
                  <a:lnTo>
                    <a:pt x="5502" y="3288"/>
                  </a:lnTo>
                  <a:lnTo>
                    <a:pt x="5502" y="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4;p37">
              <a:extLst>
                <a:ext uri="{FF2B5EF4-FFF2-40B4-BE49-F238E27FC236}">
                  <a16:creationId xmlns:a16="http://schemas.microsoft.com/office/drawing/2014/main" id="{D7FEF062-F09A-47CB-A03B-B0E21364828E}"/>
                </a:ext>
              </a:extLst>
            </p:cNvPr>
            <p:cNvSpPr/>
            <p:nvPr/>
          </p:nvSpPr>
          <p:spPr>
            <a:xfrm>
              <a:off x="2455329" y="1211611"/>
              <a:ext cx="168523" cy="168592"/>
            </a:xfrm>
            <a:custGeom>
              <a:avLst/>
              <a:gdLst/>
              <a:ahLst/>
              <a:cxnLst/>
              <a:rect l="l" t="t" r="r" b="b"/>
              <a:pathLst>
                <a:path w="2420" h="2421" extrusionOk="0">
                  <a:moveTo>
                    <a:pt x="1210" y="1"/>
                  </a:moveTo>
                  <a:cubicBezTo>
                    <a:pt x="548" y="1"/>
                    <a:pt x="0" y="548"/>
                    <a:pt x="0" y="1210"/>
                  </a:cubicBezTo>
                  <a:cubicBezTo>
                    <a:pt x="0" y="1872"/>
                    <a:pt x="548" y="2420"/>
                    <a:pt x="1210" y="2420"/>
                  </a:cubicBezTo>
                  <a:cubicBezTo>
                    <a:pt x="1872" y="2420"/>
                    <a:pt x="2420" y="1872"/>
                    <a:pt x="2420" y="1210"/>
                  </a:cubicBezTo>
                  <a:cubicBezTo>
                    <a:pt x="2420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" name="Google Shape;1158;p37">
            <a:extLst>
              <a:ext uri="{FF2B5EF4-FFF2-40B4-BE49-F238E27FC236}">
                <a16:creationId xmlns:a16="http://schemas.microsoft.com/office/drawing/2014/main" id="{FFF9C691-E854-4B97-A23B-8E87DA6C3E98}"/>
              </a:ext>
            </a:extLst>
          </p:cNvPr>
          <p:cNvGrpSpPr/>
          <p:nvPr/>
        </p:nvGrpSpPr>
        <p:grpSpPr>
          <a:xfrm>
            <a:off x="3609646" y="1944713"/>
            <a:ext cx="3350576" cy="801179"/>
            <a:chOff x="3332538" y="1902504"/>
            <a:chExt cx="3350576" cy="801179"/>
          </a:xfrm>
        </p:grpSpPr>
        <p:sp>
          <p:nvSpPr>
            <p:cNvPr id="21" name="Google Shape;1160;p37">
              <a:extLst>
                <a:ext uri="{FF2B5EF4-FFF2-40B4-BE49-F238E27FC236}">
                  <a16:creationId xmlns:a16="http://schemas.microsoft.com/office/drawing/2014/main" id="{94ED84F5-3036-40B5-AE3F-6344FC2966BB}"/>
                </a:ext>
              </a:extLst>
            </p:cNvPr>
            <p:cNvSpPr txBox="1"/>
            <p:nvPr/>
          </p:nvSpPr>
          <p:spPr>
            <a:xfrm>
              <a:off x="4522667" y="2101539"/>
              <a:ext cx="2160447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bg1">
                      <a:lumMod val="10000"/>
                    </a:schemeClr>
                  </a:solidFill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Loren Ispam</a:t>
              </a:r>
              <a:endParaRPr sz="18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  <p:sp>
          <p:nvSpPr>
            <p:cNvPr id="22" name="Google Shape;1161;p37">
              <a:extLst>
                <a:ext uri="{FF2B5EF4-FFF2-40B4-BE49-F238E27FC236}">
                  <a16:creationId xmlns:a16="http://schemas.microsoft.com/office/drawing/2014/main" id="{9139B5FD-FDA5-4DFF-A4B9-7CA568CBD881}"/>
                </a:ext>
              </a:extLst>
            </p:cNvPr>
            <p:cNvSpPr/>
            <p:nvPr/>
          </p:nvSpPr>
          <p:spPr>
            <a:xfrm>
              <a:off x="3825282" y="1902504"/>
              <a:ext cx="802781" cy="801179"/>
            </a:xfrm>
            <a:custGeom>
              <a:avLst/>
              <a:gdLst/>
              <a:ahLst/>
              <a:cxnLst/>
              <a:rect l="l" t="t" r="r" b="b"/>
              <a:pathLst>
                <a:path w="11528" h="11505" extrusionOk="0">
                  <a:moveTo>
                    <a:pt x="5775" y="0"/>
                  </a:moveTo>
                  <a:cubicBezTo>
                    <a:pt x="2580" y="0"/>
                    <a:pt x="1" y="2580"/>
                    <a:pt x="1" y="5752"/>
                  </a:cubicBezTo>
                  <a:cubicBezTo>
                    <a:pt x="1" y="8925"/>
                    <a:pt x="2580" y="11504"/>
                    <a:pt x="5775" y="11504"/>
                  </a:cubicBezTo>
                  <a:cubicBezTo>
                    <a:pt x="8948" y="11504"/>
                    <a:pt x="11527" y="8925"/>
                    <a:pt x="11527" y="5752"/>
                  </a:cubicBezTo>
                  <a:cubicBezTo>
                    <a:pt x="11527" y="2580"/>
                    <a:pt x="8948" y="0"/>
                    <a:pt x="5775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162;p37">
              <a:extLst>
                <a:ext uri="{FF2B5EF4-FFF2-40B4-BE49-F238E27FC236}">
                  <a16:creationId xmlns:a16="http://schemas.microsoft.com/office/drawing/2014/main" id="{99D7D1DD-B47E-47C2-BDE6-AE1BB99AEA1A}"/>
                </a:ext>
              </a:extLst>
            </p:cNvPr>
            <p:cNvSpPr/>
            <p:nvPr/>
          </p:nvSpPr>
          <p:spPr>
            <a:xfrm>
              <a:off x="3954039" y="2039200"/>
              <a:ext cx="545262" cy="527783"/>
            </a:xfrm>
            <a:custGeom>
              <a:avLst/>
              <a:gdLst/>
              <a:ahLst/>
              <a:cxnLst/>
              <a:rect l="l" t="t" r="r" b="b"/>
              <a:pathLst>
                <a:path w="7830" h="7579" extrusionOk="0">
                  <a:moveTo>
                    <a:pt x="7830" y="3789"/>
                  </a:moveTo>
                  <a:cubicBezTo>
                    <a:pt x="7830" y="5889"/>
                    <a:pt x="6072" y="7578"/>
                    <a:pt x="3926" y="7578"/>
                  </a:cubicBezTo>
                  <a:cubicBezTo>
                    <a:pt x="1758" y="7578"/>
                    <a:pt x="1" y="5889"/>
                    <a:pt x="1" y="3789"/>
                  </a:cubicBezTo>
                  <a:cubicBezTo>
                    <a:pt x="1" y="1689"/>
                    <a:pt x="1758" y="0"/>
                    <a:pt x="3926" y="0"/>
                  </a:cubicBezTo>
                  <a:cubicBezTo>
                    <a:pt x="6072" y="0"/>
                    <a:pt x="7830" y="1689"/>
                    <a:pt x="7830" y="378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163;p37">
              <a:extLst>
                <a:ext uri="{FF2B5EF4-FFF2-40B4-BE49-F238E27FC236}">
                  <a16:creationId xmlns:a16="http://schemas.microsoft.com/office/drawing/2014/main" id="{81484BEA-F114-41B1-A54D-7A06B17305E5}"/>
                </a:ext>
              </a:extLst>
            </p:cNvPr>
            <p:cNvSpPr/>
            <p:nvPr/>
          </p:nvSpPr>
          <p:spPr>
            <a:xfrm>
              <a:off x="3455211" y="2180064"/>
              <a:ext cx="381614" cy="228968"/>
            </a:xfrm>
            <a:custGeom>
              <a:avLst/>
              <a:gdLst/>
              <a:ahLst/>
              <a:cxnLst/>
              <a:rect l="l" t="t" r="r" b="b"/>
              <a:pathLst>
                <a:path w="5480" h="3288" extrusionOk="0">
                  <a:moveTo>
                    <a:pt x="5479" y="1"/>
                  </a:moveTo>
                  <a:lnTo>
                    <a:pt x="1" y="1621"/>
                  </a:lnTo>
                  <a:lnTo>
                    <a:pt x="5479" y="3288"/>
                  </a:lnTo>
                  <a:lnTo>
                    <a:pt x="5479" y="1"/>
                  </a:lnTo>
                  <a:close/>
                </a:path>
              </a:pathLst>
            </a:custGeom>
            <a:solidFill>
              <a:srgbClr val="C817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4;p37">
              <a:extLst>
                <a:ext uri="{FF2B5EF4-FFF2-40B4-BE49-F238E27FC236}">
                  <a16:creationId xmlns:a16="http://schemas.microsoft.com/office/drawing/2014/main" id="{19785851-9DD8-42CF-BAE0-9D419C6F9D63}"/>
                </a:ext>
              </a:extLst>
            </p:cNvPr>
            <p:cNvSpPr/>
            <p:nvPr/>
          </p:nvSpPr>
          <p:spPr>
            <a:xfrm>
              <a:off x="3332538" y="2214056"/>
              <a:ext cx="168592" cy="168523"/>
            </a:xfrm>
            <a:custGeom>
              <a:avLst/>
              <a:gdLst/>
              <a:ahLst/>
              <a:cxnLst/>
              <a:rect l="l" t="t" r="r" b="b"/>
              <a:pathLst>
                <a:path w="2421" h="2420" extrusionOk="0">
                  <a:moveTo>
                    <a:pt x="1211" y="0"/>
                  </a:moveTo>
                  <a:cubicBezTo>
                    <a:pt x="549" y="0"/>
                    <a:pt x="1" y="525"/>
                    <a:pt x="1" y="1210"/>
                  </a:cubicBezTo>
                  <a:cubicBezTo>
                    <a:pt x="1" y="1872"/>
                    <a:pt x="549" y="2420"/>
                    <a:pt x="1211" y="2420"/>
                  </a:cubicBezTo>
                  <a:cubicBezTo>
                    <a:pt x="1873" y="2420"/>
                    <a:pt x="2420" y="1872"/>
                    <a:pt x="2420" y="1210"/>
                  </a:cubicBezTo>
                  <a:cubicBezTo>
                    <a:pt x="2420" y="525"/>
                    <a:pt x="1873" y="0"/>
                    <a:pt x="1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167;p37">
            <a:extLst>
              <a:ext uri="{FF2B5EF4-FFF2-40B4-BE49-F238E27FC236}">
                <a16:creationId xmlns:a16="http://schemas.microsoft.com/office/drawing/2014/main" id="{9448D6F9-2996-482C-8991-CB7727B8812C}"/>
              </a:ext>
            </a:extLst>
          </p:cNvPr>
          <p:cNvGrpSpPr/>
          <p:nvPr/>
        </p:nvGrpSpPr>
        <p:grpSpPr>
          <a:xfrm>
            <a:off x="3551542" y="2991781"/>
            <a:ext cx="4288046" cy="801179"/>
            <a:chOff x="3311914" y="2964851"/>
            <a:chExt cx="4288046" cy="801179"/>
          </a:xfrm>
        </p:grpSpPr>
        <p:sp>
          <p:nvSpPr>
            <p:cNvPr id="30" name="Google Shape;1169;p37">
              <a:extLst>
                <a:ext uri="{FF2B5EF4-FFF2-40B4-BE49-F238E27FC236}">
                  <a16:creationId xmlns:a16="http://schemas.microsoft.com/office/drawing/2014/main" id="{388FF28D-CCF8-46F4-B68A-5F886ED9F7BF}"/>
                </a:ext>
              </a:extLst>
            </p:cNvPr>
            <p:cNvSpPr txBox="1"/>
            <p:nvPr/>
          </p:nvSpPr>
          <p:spPr>
            <a:xfrm>
              <a:off x="3464138" y="3200178"/>
              <a:ext cx="4135822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Loren </a:t>
              </a:r>
              <a:r>
                <a:rPr lang="en-US" sz="1800" dirty="0" err="1">
                  <a:solidFill>
                    <a:schemeClr val="dk1"/>
                  </a:solidFill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ispam</a:t>
              </a:r>
              <a:endParaRPr lang="en-US" sz="1800" dirty="0">
                <a:solidFill>
                  <a:schemeClr val="dk1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  <p:sp>
          <p:nvSpPr>
            <p:cNvPr id="31" name="Google Shape;1170;p37">
              <a:extLst>
                <a:ext uri="{FF2B5EF4-FFF2-40B4-BE49-F238E27FC236}">
                  <a16:creationId xmlns:a16="http://schemas.microsoft.com/office/drawing/2014/main" id="{24000854-F5B8-46E9-B3CC-8E91808CD8B4}"/>
                </a:ext>
              </a:extLst>
            </p:cNvPr>
            <p:cNvSpPr/>
            <p:nvPr/>
          </p:nvSpPr>
          <p:spPr>
            <a:xfrm>
              <a:off x="3879103" y="2964851"/>
              <a:ext cx="801179" cy="801179"/>
            </a:xfrm>
            <a:custGeom>
              <a:avLst/>
              <a:gdLst/>
              <a:ahLst/>
              <a:cxnLst/>
              <a:rect l="l" t="t" r="r" b="b"/>
              <a:pathLst>
                <a:path w="11505" h="11505" extrusionOk="0">
                  <a:moveTo>
                    <a:pt x="5753" y="0"/>
                  </a:moveTo>
                  <a:cubicBezTo>
                    <a:pt x="2557" y="0"/>
                    <a:pt x="1" y="2580"/>
                    <a:pt x="1" y="5752"/>
                  </a:cubicBezTo>
                  <a:cubicBezTo>
                    <a:pt x="1" y="8925"/>
                    <a:pt x="2557" y="11504"/>
                    <a:pt x="5753" y="11504"/>
                  </a:cubicBezTo>
                  <a:cubicBezTo>
                    <a:pt x="8926" y="11504"/>
                    <a:pt x="11505" y="8925"/>
                    <a:pt x="11505" y="5752"/>
                  </a:cubicBezTo>
                  <a:cubicBezTo>
                    <a:pt x="11505" y="2580"/>
                    <a:pt x="8926" y="0"/>
                    <a:pt x="5753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Google Shape;1171;p37">
              <a:extLst>
                <a:ext uri="{FF2B5EF4-FFF2-40B4-BE49-F238E27FC236}">
                  <a16:creationId xmlns:a16="http://schemas.microsoft.com/office/drawing/2014/main" id="{EDB32401-3608-471D-9B42-9F2A0D76CD47}"/>
                </a:ext>
              </a:extLst>
            </p:cNvPr>
            <p:cNvSpPr/>
            <p:nvPr/>
          </p:nvSpPr>
          <p:spPr>
            <a:xfrm>
              <a:off x="3504647" y="3283118"/>
              <a:ext cx="381544" cy="228968"/>
            </a:xfrm>
            <a:custGeom>
              <a:avLst/>
              <a:gdLst/>
              <a:ahLst/>
              <a:cxnLst/>
              <a:rect l="l" t="t" r="r" b="b"/>
              <a:pathLst>
                <a:path w="5479" h="3288" extrusionOk="0">
                  <a:moveTo>
                    <a:pt x="5478" y="1"/>
                  </a:moveTo>
                  <a:lnTo>
                    <a:pt x="0" y="1621"/>
                  </a:lnTo>
                  <a:lnTo>
                    <a:pt x="5478" y="3288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Google Shape;1172;p37">
              <a:extLst>
                <a:ext uri="{FF2B5EF4-FFF2-40B4-BE49-F238E27FC236}">
                  <a16:creationId xmlns:a16="http://schemas.microsoft.com/office/drawing/2014/main" id="{DC8980F2-FA3F-4F27-B581-7848D5D71DC9}"/>
                </a:ext>
              </a:extLst>
            </p:cNvPr>
            <p:cNvSpPr/>
            <p:nvPr/>
          </p:nvSpPr>
          <p:spPr>
            <a:xfrm>
              <a:off x="4014313" y="3092146"/>
              <a:ext cx="545262" cy="527783"/>
            </a:xfrm>
            <a:custGeom>
              <a:avLst/>
              <a:gdLst/>
              <a:ahLst/>
              <a:cxnLst/>
              <a:rect l="l" t="t" r="r" b="b"/>
              <a:pathLst>
                <a:path w="7830" h="7579" extrusionOk="0">
                  <a:moveTo>
                    <a:pt x="7830" y="3789"/>
                  </a:moveTo>
                  <a:cubicBezTo>
                    <a:pt x="7830" y="5889"/>
                    <a:pt x="6072" y="7578"/>
                    <a:pt x="3927" y="7578"/>
                  </a:cubicBezTo>
                  <a:cubicBezTo>
                    <a:pt x="1758" y="7578"/>
                    <a:pt x="1" y="5889"/>
                    <a:pt x="1" y="3789"/>
                  </a:cubicBezTo>
                  <a:cubicBezTo>
                    <a:pt x="1" y="1689"/>
                    <a:pt x="1758" y="0"/>
                    <a:pt x="3927" y="0"/>
                  </a:cubicBezTo>
                  <a:cubicBezTo>
                    <a:pt x="6072" y="0"/>
                    <a:pt x="7830" y="1689"/>
                    <a:pt x="7830" y="37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Google Shape;1173;p37">
              <a:extLst>
                <a:ext uri="{FF2B5EF4-FFF2-40B4-BE49-F238E27FC236}">
                  <a16:creationId xmlns:a16="http://schemas.microsoft.com/office/drawing/2014/main" id="{F050405E-2F8B-4C16-8435-A6F3EAA5FF52}"/>
                </a:ext>
              </a:extLst>
            </p:cNvPr>
            <p:cNvSpPr/>
            <p:nvPr/>
          </p:nvSpPr>
          <p:spPr>
            <a:xfrm>
              <a:off x="3311914" y="3307100"/>
              <a:ext cx="168523" cy="168523"/>
            </a:xfrm>
            <a:custGeom>
              <a:avLst/>
              <a:gdLst/>
              <a:ahLst/>
              <a:cxnLst/>
              <a:rect l="l" t="t" r="r" b="b"/>
              <a:pathLst>
                <a:path w="2420" h="2420" extrusionOk="0">
                  <a:moveTo>
                    <a:pt x="1210" y="0"/>
                  </a:moveTo>
                  <a:cubicBezTo>
                    <a:pt x="548" y="0"/>
                    <a:pt x="0" y="548"/>
                    <a:pt x="0" y="1210"/>
                  </a:cubicBezTo>
                  <a:cubicBezTo>
                    <a:pt x="0" y="1895"/>
                    <a:pt x="548" y="2419"/>
                    <a:pt x="1210" y="2419"/>
                  </a:cubicBezTo>
                  <a:cubicBezTo>
                    <a:pt x="1872" y="2419"/>
                    <a:pt x="2420" y="1895"/>
                    <a:pt x="2420" y="1210"/>
                  </a:cubicBezTo>
                  <a:cubicBezTo>
                    <a:pt x="2420" y="548"/>
                    <a:pt x="1872" y="0"/>
                    <a:pt x="1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oogle Shape;1179;p37">
            <a:extLst>
              <a:ext uri="{FF2B5EF4-FFF2-40B4-BE49-F238E27FC236}">
                <a16:creationId xmlns:a16="http://schemas.microsoft.com/office/drawing/2014/main" id="{8FFD4C82-A11D-454A-B7D1-61E74F96992B}"/>
              </a:ext>
            </a:extLst>
          </p:cNvPr>
          <p:cNvGrpSpPr/>
          <p:nvPr/>
        </p:nvGrpSpPr>
        <p:grpSpPr>
          <a:xfrm>
            <a:off x="2885861" y="3855355"/>
            <a:ext cx="4899885" cy="802781"/>
            <a:chOff x="2333094" y="4026258"/>
            <a:chExt cx="4899885" cy="802781"/>
          </a:xfrm>
        </p:grpSpPr>
        <p:sp>
          <p:nvSpPr>
            <p:cNvPr id="42" name="Google Shape;1181;p37">
              <a:extLst>
                <a:ext uri="{FF2B5EF4-FFF2-40B4-BE49-F238E27FC236}">
                  <a16:creationId xmlns:a16="http://schemas.microsoft.com/office/drawing/2014/main" id="{8ACB38A5-0920-43F3-97AF-5C4BC4F9A32F}"/>
                </a:ext>
              </a:extLst>
            </p:cNvPr>
            <p:cNvSpPr txBox="1"/>
            <p:nvPr/>
          </p:nvSpPr>
          <p:spPr>
            <a:xfrm>
              <a:off x="2333094" y="4319519"/>
              <a:ext cx="4899885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Loren </a:t>
              </a:r>
              <a:r>
                <a:rPr lang="en-US" sz="1800" dirty="0" err="1">
                  <a:solidFill>
                    <a:schemeClr val="dk1"/>
                  </a:solidFill>
                  <a:latin typeface="Calibri" panose="020F0502020204030204" pitchFamily="34" charset="0"/>
                  <a:ea typeface="Fira Sans"/>
                  <a:cs typeface="Calibri" panose="020F0502020204030204" pitchFamily="34" charset="0"/>
                  <a:sym typeface="Fira Sans"/>
                </a:rPr>
                <a:t>ispam</a:t>
              </a:r>
              <a:endParaRPr lang="en-US" sz="1800" dirty="0">
                <a:solidFill>
                  <a:schemeClr val="dk1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endParaRPr>
            </a:p>
          </p:txBody>
        </p:sp>
        <p:sp>
          <p:nvSpPr>
            <p:cNvPr id="43" name="Google Shape;1182;p37">
              <a:extLst>
                <a:ext uri="{FF2B5EF4-FFF2-40B4-BE49-F238E27FC236}">
                  <a16:creationId xmlns:a16="http://schemas.microsoft.com/office/drawing/2014/main" id="{F4F8AB01-BF57-41E2-AFCE-D1252881B933}"/>
                </a:ext>
              </a:extLst>
            </p:cNvPr>
            <p:cNvSpPr/>
            <p:nvPr/>
          </p:nvSpPr>
          <p:spPr>
            <a:xfrm>
              <a:off x="2926539" y="4026258"/>
              <a:ext cx="802781" cy="802781"/>
            </a:xfrm>
            <a:custGeom>
              <a:avLst/>
              <a:gdLst/>
              <a:ahLst/>
              <a:cxnLst/>
              <a:rect l="l" t="t" r="r" b="b"/>
              <a:pathLst>
                <a:path w="11528" h="11528" extrusionOk="0">
                  <a:moveTo>
                    <a:pt x="5776" y="1"/>
                  </a:moveTo>
                  <a:cubicBezTo>
                    <a:pt x="2580" y="1"/>
                    <a:pt x="1" y="2580"/>
                    <a:pt x="1" y="5776"/>
                  </a:cubicBezTo>
                  <a:cubicBezTo>
                    <a:pt x="1" y="8948"/>
                    <a:pt x="2580" y="11528"/>
                    <a:pt x="5776" y="11528"/>
                  </a:cubicBezTo>
                  <a:cubicBezTo>
                    <a:pt x="8948" y="11528"/>
                    <a:pt x="11528" y="8948"/>
                    <a:pt x="11528" y="5776"/>
                  </a:cubicBezTo>
                  <a:cubicBezTo>
                    <a:pt x="11528" y="2580"/>
                    <a:pt x="8948" y="1"/>
                    <a:pt x="5776" y="1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183;p37">
              <a:extLst>
                <a:ext uri="{FF2B5EF4-FFF2-40B4-BE49-F238E27FC236}">
                  <a16:creationId xmlns:a16="http://schemas.microsoft.com/office/drawing/2014/main" id="{124BEAF7-25F2-4B1E-8DDD-FC56B05E3E98}"/>
                </a:ext>
              </a:extLst>
            </p:cNvPr>
            <p:cNvSpPr/>
            <p:nvPr/>
          </p:nvSpPr>
          <p:spPr>
            <a:xfrm>
              <a:off x="2555674" y="4326547"/>
              <a:ext cx="381544" cy="230500"/>
            </a:xfrm>
            <a:custGeom>
              <a:avLst/>
              <a:gdLst/>
              <a:ahLst/>
              <a:cxnLst/>
              <a:rect l="l" t="t" r="r" b="b"/>
              <a:pathLst>
                <a:path w="5479" h="3310" extrusionOk="0">
                  <a:moveTo>
                    <a:pt x="5478" y="0"/>
                  </a:moveTo>
                  <a:lnTo>
                    <a:pt x="0" y="1644"/>
                  </a:lnTo>
                  <a:lnTo>
                    <a:pt x="5478" y="3310"/>
                  </a:lnTo>
                  <a:lnTo>
                    <a:pt x="547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84;p37">
              <a:extLst>
                <a:ext uri="{FF2B5EF4-FFF2-40B4-BE49-F238E27FC236}">
                  <a16:creationId xmlns:a16="http://schemas.microsoft.com/office/drawing/2014/main" id="{2A4FC258-CE6F-4C8C-9F87-74A9C4006A1B}"/>
                </a:ext>
              </a:extLst>
            </p:cNvPr>
            <p:cNvSpPr/>
            <p:nvPr/>
          </p:nvSpPr>
          <p:spPr>
            <a:xfrm>
              <a:off x="3056879" y="4138371"/>
              <a:ext cx="545262" cy="529384"/>
            </a:xfrm>
            <a:custGeom>
              <a:avLst/>
              <a:gdLst/>
              <a:ahLst/>
              <a:cxnLst/>
              <a:rect l="l" t="t" r="r" b="b"/>
              <a:pathLst>
                <a:path w="7830" h="7602" extrusionOk="0">
                  <a:moveTo>
                    <a:pt x="7830" y="3813"/>
                  </a:moveTo>
                  <a:cubicBezTo>
                    <a:pt x="7830" y="5890"/>
                    <a:pt x="6072" y="7602"/>
                    <a:pt x="3927" y="7602"/>
                  </a:cubicBezTo>
                  <a:cubicBezTo>
                    <a:pt x="1758" y="7602"/>
                    <a:pt x="1" y="5890"/>
                    <a:pt x="1" y="3813"/>
                  </a:cubicBezTo>
                  <a:cubicBezTo>
                    <a:pt x="1" y="1713"/>
                    <a:pt x="1758" y="1"/>
                    <a:pt x="3927" y="1"/>
                  </a:cubicBezTo>
                  <a:cubicBezTo>
                    <a:pt x="6072" y="1"/>
                    <a:pt x="7830" y="1713"/>
                    <a:pt x="7830" y="38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185;p37">
              <a:extLst>
                <a:ext uri="{FF2B5EF4-FFF2-40B4-BE49-F238E27FC236}">
                  <a16:creationId xmlns:a16="http://schemas.microsoft.com/office/drawing/2014/main" id="{A4CE4AA9-E4D9-47C0-B73C-4808CDFC716D}"/>
                </a:ext>
              </a:extLst>
            </p:cNvPr>
            <p:cNvSpPr/>
            <p:nvPr/>
          </p:nvSpPr>
          <p:spPr>
            <a:xfrm>
              <a:off x="2369479" y="4328269"/>
              <a:ext cx="168523" cy="168592"/>
            </a:xfrm>
            <a:custGeom>
              <a:avLst/>
              <a:gdLst/>
              <a:ahLst/>
              <a:cxnLst/>
              <a:rect l="l" t="t" r="r" b="b"/>
              <a:pathLst>
                <a:path w="2420" h="2421" extrusionOk="0">
                  <a:moveTo>
                    <a:pt x="1210" y="1"/>
                  </a:moveTo>
                  <a:cubicBezTo>
                    <a:pt x="548" y="1"/>
                    <a:pt x="0" y="548"/>
                    <a:pt x="0" y="1210"/>
                  </a:cubicBezTo>
                  <a:cubicBezTo>
                    <a:pt x="0" y="1895"/>
                    <a:pt x="548" y="2420"/>
                    <a:pt x="1210" y="2420"/>
                  </a:cubicBezTo>
                  <a:cubicBezTo>
                    <a:pt x="1872" y="2420"/>
                    <a:pt x="2420" y="1895"/>
                    <a:pt x="2420" y="1210"/>
                  </a:cubicBezTo>
                  <a:cubicBezTo>
                    <a:pt x="2420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1188;p37">
            <a:extLst>
              <a:ext uri="{FF2B5EF4-FFF2-40B4-BE49-F238E27FC236}">
                <a16:creationId xmlns:a16="http://schemas.microsoft.com/office/drawing/2014/main" id="{5B87254F-DFD8-451F-A90F-424811D2AFF5}"/>
              </a:ext>
            </a:extLst>
          </p:cNvPr>
          <p:cNvGrpSpPr/>
          <p:nvPr/>
        </p:nvGrpSpPr>
        <p:grpSpPr>
          <a:xfrm>
            <a:off x="1971711" y="1478834"/>
            <a:ext cx="1422678" cy="2846804"/>
            <a:chOff x="1698600" y="1442681"/>
            <a:chExt cx="1422678" cy="2846804"/>
          </a:xfrm>
          <a:solidFill>
            <a:srgbClr val="C81704"/>
          </a:solidFill>
        </p:grpSpPr>
        <p:sp>
          <p:nvSpPr>
            <p:cNvPr id="55" name="Google Shape;1194;p37">
              <a:extLst>
                <a:ext uri="{FF2B5EF4-FFF2-40B4-BE49-F238E27FC236}">
                  <a16:creationId xmlns:a16="http://schemas.microsoft.com/office/drawing/2014/main" id="{47D340DE-83B8-4053-A029-96C29451BEDC}"/>
                </a:ext>
              </a:extLst>
            </p:cNvPr>
            <p:cNvSpPr/>
            <p:nvPr/>
          </p:nvSpPr>
          <p:spPr>
            <a:xfrm>
              <a:off x="1698600" y="1442681"/>
              <a:ext cx="1033212" cy="708979"/>
            </a:xfrm>
            <a:custGeom>
              <a:avLst/>
              <a:gdLst/>
              <a:ahLst/>
              <a:cxnLst/>
              <a:rect l="l" t="t" r="r" b="b"/>
              <a:pathLst>
                <a:path w="14837" h="10181" extrusionOk="0">
                  <a:moveTo>
                    <a:pt x="0" y="1"/>
                  </a:moveTo>
                  <a:lnTo>
                    <a:pt x="0" y="6095"/>
                  </a:lnTo>
                  <a:cubicBezTo>
                    <a:pt x="3904" y="6095"/>
                    <a:pt x="7441" y="7647"/>
                    <a:pt x="10021" y="10181"/>
                  </a:cubicBezTo>
                  <a:lnTo>
                    <a:pt x="14837" y="6392"/>
                  </a:lnTo>
                  <a:cubicBezTo>
                    <a:pt x="11094" y="2466"/>
                    <a:pt x="5821" y="1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95;p37">
              <a:extLst>
                <a:ext uri="{FF2B5EF4-FFF2-40B4-BE49-F238E27FC236}">
                  <a16:creationId xmlns:a16="http://schemas.microsoft.com/office/drawing/2014/main" id="{0A1A4920-6B44-4227-8E44-E2F131A1566B}"/>
                </a:ext>
              </a:extLst>
            </p:cNvPr>
            <p:cNvSpPr/>
            <p:nvPr/>
          </p:nvSpPr>
          <p:spPr>
            <a:xfrm>
              <a:off x="1698600" y="1655697"/>
              <a:ext cx="832934" cy="495958"/>
            </a:xfrm>
            <a:custGeom>
              <a:avLst/>
              <a:gdLst/>
              <a:ahLst/>
              <a:cxnLst/>
              <a:rect l="l" t="t" r="r" b="b"/>
              <a:pathLst>
                <a:path w="11961" h="7122" extrusionOk="0">
                  <a:moveTo>
                    <a:pt x="0" y="0"/>
                  </a:moveTo>
                  <a:lnTo>
                    <a:pt x="0" y="3036"/>
                  </a:lnTo>
                  <a:cubicBezTo>
                    <a:pt x="3904" y="3036"/>
                    <a:pt x="7441" y="4588"/>
                    <a:pt x="10021" y="7122"/>
                  </a:cubicBezTo>
                  <a:lnTo>
                    <a:pt x="11961" y="5592"/>
                  </a:lnTo>
                  <a:cubicBezTo>
                    <a:pt x="8925" y="2374"/>
                    <a:pt x="4702" y="274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96;p37">
              <a:extLst>
                <a:ext uri="{FF2B5EF4-FFF2-40B4-BE49-F238E27FC236}">
                  <a16:creationId xmlns:a16="http://schemas.microsoft.com/office/drawing/2014/main" id="{D1994C11-F313-477C-856D-F9E03EC6FE11}"/>
                </a:ext>
              </a:extLst>
            </p:cNvPr>
            <p:cNvSpPr/>
            <p:nvPr/>
          </p:nvSpPr>
          <p:spPr>
            <a:xfrm>
              <a:off x="2432911" y="1927486"/>
              <a:ext cx="688367" cy="912460"/>
            </a:xfrm>
            <a:custGeom>
              <a:avLst/>
              <a:gdLst/>
              <a:ahLst/>
              <a:cxnLst/>
              <a:rect l="l" t="t" r="r" b="b"/>
              <a:pathLst>
                <a:path w="9885" h="13103" extrusionOk="0">
                  <a:moveTo>
                    <a:pt x="4794" y="0"/>
                  </a:moveTo>
                  <a:lnTo>
                    <a:pt x="1" y="3766"/>
                  </a:lnTo>
                  <a:cubicBezTo>
                    <a:pt x="2283" y="6232"/>
                    <a:pt x="3698" y="9496"/>
                    <a:pt x="3790" y="13102"/>
                  </a:cubicBezTo>
                  <a:lnTo>
                    <a:pt x="9884" y="13102"/>
                  </a:lnTo>
                  <a:cubicBezTo>
                    <a:pt x="9793" y="8080"/>
                    <a:pt x="7898" y="3515"/>
                    <a:pt x="4794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97;p37">
              <a:extLst>
                <a:ext uri="{FF2B5EF4-FFF2-40B4-BE49-F238E27FC236}">
                  <a16:creationId xmlns:a16="http://schemas.microsoft.com/office/drawing/2014/main" id="{57ADFCA0-1662-4FAD-BC99-171104075526}"/>
                </a:ext>
              </a:extLst>
            </p:cNvPr>
            <p:cNvSpPr/>
            <p:nvPr/>
          </p:nvSpPr>
          <p:spPr>
            <a:xfrm>
              <a:off x="2432911" y="2084864"/>
              <a:ext cx="432449" cy="755079"/>
            </a:xfrm>
            <a:custGeom>
              <a:avLst/>
              <a:gdLst/>
              <a:ahLst/>
              <a:cxnLst/>
              <a:rect l="l" t="t" r="r" b="b"/>
              <a:pathLst>
                <a:path w="6210" h="10843" extrusionOk="0">
                  <a:moveTo>
                    <a:pt x="1918" y="0"/>
                  </a:moveTo>
                  <a:lnTo>
                    <a:pt x="1" y="1506"/>
                  </a:lnTo>
                  <a:cubicBezTo>
                    <a:pt x="2283" y="3972"/>
                    <a:pt x="3698" y="7236"/>
                    <a:pt x="3790" y="10842"/>
                  </a:cubicBezTo>
                  <a:lnTo>
                    <a:pt x="6209" y="10842"/>
                  </a:lnTo>
                  <a:cubicBezTo>
                    <a:pt x="6027" y="6711"/>
                    <a:pt x="4452" y="2944"/>
                    <a:pt x="1918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8;p37">
              <a:extLst>
                <a:ext uri="{FF2B5EF4-FFF2-40B4-BE49-F238E27FC236}">
                  <a16:creationId xmlns:a16="http://schemas.microsoft.com/office/drawing/2014/main" id="{39353B52-E489-4E2B-BB2E-B227B7DFD49A}"/>
                </a:ext>
              </a:extLst>
            </p:cNvPr>
            <p:cNvSpPr/>
            <p:nvPr/>
          </p:nvSpPr>
          <p:spPr>
            <a:xfrm>
              <a:off x="2436115" y="2892293"/>
              <a:ext cx="685163" cy="910859"/>
            </a:xfrm>
            <a:custGeom>
              <a:avLst/>
              <a:gdLst/>
              <a:ahLst/>
              <a:cxnLst/>
              <a:rect l="l" t="t" r="r" b="b"/>
              <a:pathLst>
                <a:path w="9839" h="13080" extrusionOk="0">
                  <a:moveTo>
                    <a:pt x="3744" y="0"/>
                  </a:moveTo>
                  <a:cubicBezTo>
                    <a:pt x="3652" y="3584"/>
                    <a:pt x="2260" y="6848"/>
                    <a:pt x="0" y="9313"/>
                  </a:cubicBezTo>
                  <a:lnTo>
                    <a:pt x="4771" y="13079"/>
                  </a:lnTo>
                  <a:cubicBezTo>
                    <a:pt x="7852" y="9564"/>
                    <a:pt x="9747" y="4999"/>
                    <a:pt x="9838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99;p37">
              <a:extLst>
                <a:ext uri="{FF2B5EF4-FFF2-40B4-BE49-F238E27FC236}">
                  <a16:creationId xmlns:a16="http://schemas.microsoft.com/office/drawing/2014/main" id="{9DD5437F-4168-4AA1-A025-E4A02E45F86F}"/>
                </a:ext>
              </a:extLst>
            </p:cNvPr>
            <p:cNvSpPr/>
            <p:nvPr/>
          </p:nvSpPr>
          <p:spPr>
            <a:xfrm>
              <a:off x="2436115" y="2892293"/>
              <a:ext cx="430847" cy="774160"/>
            </a:xfrm>
            <a:custGeom>
              <a:avLst/>
              <a:gdLst/>
              <a:ahLst/>
              <a:cxnLst/>
              <a:rect l="l" t="t" r="r" b="b"/>
              <a:pathLst>
                <a:path w="6187" h="11117" extrusionOk="0">
                  <a:moveTo>
                    <a:pt x="3744" y="0"/>
                  </a:moveTo>
                  <a:cubicBezTo>
                    <a:pt x="3652" y="3584"/>
                    <a:pt x="2260" y="6848"/>
                    <a:pt x="0" y="9313"/>
                  </a:cubicBezTo>
                  <a:lnTo>
                    <a:pt x="2283" y="11116"/>
                  </a:lnTo>
                  <a:cubicBezTo>
                    <a:pt x="4725" y="8058"/>
                    <a:pt x="6186" y="4200"/>
                    <a:pt x="6186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00;p37">
              <a:extLst>
                <a:ext uri="{FF2B5EF4-FFF2-40B4-BE49-F238E27FC236}">
                  <a16:creationId xmlns:a16="http://schemas.microsoft.com/office/drawing/2014/main" id="{9AA9FC04-28A8-471B-A09A-24CD6740353C}"/>
                </a:ext>
              </a:extLst>
            </p:cNvPr>
            <p:cNvSpPr/>
            <p:nvPr/>
          </p:nvSpPr>
          <p:spPr>
            <a:xfrm>
              <a:off x="1698600" y="3578904"/>
              <a:ext cx="1034813" cy="710581"/>
            </a:xfrm>
            <a:custGeom>
              <a:avLst/>
              <a:gdLst/>
              <a:ahLst/>
              <a:cxnLst/>
              <a:rect l="l" t="t" r="r" b="b"/>
              <a:pathLst>
                <a:path w="14860" h="10204" extrusionOk="0">
                  <a:moveTo>
                    <a:pt x="10044" y="1"/>
                  </a:moveTo>
                  <a:cubicBezTo>
                    <a:pt x="7464" y="2534"/>
                    <a:pt x="3904" y="4109"/>
                    <a:pt x="0" y="4109"/>
                  </a:cubicBezTo>
                  <a:lnTo>
                    <a:pt x="0" y="10204"/>
                  </a:lnTo>
                  <a:cubicBezTo>
                    <a:pt x="5844" y="10204"/>
                    <a:pt x="11116" y="7739"/>
                    <a:pt x="14860" y="3790"/>
                  </a:cubicBezTo>
                  <a:lnTo>
                    <a:pt x="10044" y="1"/>
                  </a:ln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01;p37">
              <a:extLst>
                <a:ext uri="{FF2B5EF4-FFF2-40B4-BE49-F238E27FC236}">
                  <a16:creationId xmlns:a16="http://schemas.microsoft.com/office/drawing/2014/main" id="{28527279-704D-4B4B-91B0-2D15FC8AA4ED}"/>
                </a:ext>
              </a:extLst>
            </p:cNvPr>
            <p:cNvSpPr/>
            <p:nvPr/>
          </p:nvSpPr>
          <p:spPr>
            <a:xfrm>
              <a:off x="1698600" y="3578904"/>
              <a:ext cx="861555" cy="550067"/>
            </a:xfrm>
            <a:custGeom>
              <a:avLst/>
              <a:gdLst/>
              <a:ahLst/>
              <a:cxnLst/>
              <a:rect l="l" t="t" r="r" b="b"/>
              <a:pathLst>
                <a:path w="12372" h="7899" extrusionOk="0">
                  <a:moveTo>
                    <a:pt x="10044" y="1"/>
                  </a:moveTo>
                  <a:cubicBezTo>
                    <a:pt x="7464" y="2534"/>
                    <a:pt x="3904" y="4109"/>
                    <a:pt x="0" y="4109"/>
                  </a:cubicBezTo>
                  <a:lnTo>
                    <a:pt x="0" y="7898"/>
                  </a:lnTo>
                  <a:cubicBezTo>
                    <a:pt x="4931" y="7624"/>
                    <a:pt x="9336" y="5319"/>
                    <a:pt x="12372" y="1827"/>
                  </a:cubicBezTo>
                  <a:lnTo>
                    <a:pt x="10044" y="1"/>
                  </a:ln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Goal free icon">
            <a:extLst>
              <a:ext uri="{FF2B5EF4-FFF2-40B4-BE49-F238E27FC236}">
                <a16:creationId xmlns:a16="http://schemas.microsoft.com/office/drawing/2014/main" id="{BA5F350B-E56C-46AB-BE05-147AEA09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04" y="22658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ucture free icon">
            <a:extLst>
              <a:ext uri="{FF2B5EF4-FFF2-40B4-BE49-F238E27FC236}">
                <a16:creationId xmlns:a16="http://schemas.microsoft.com/office/drawing/2014/main" id="{C8D0D231-5BD7-4D73-AE00-4885C026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3567" y="1138559"/>
            <a:ext cx="351326" cy="35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am free icon">
            <a:extLst>
              <a:ext uri="{FF2B5EF4-FFF2-40B4-BE49-F238E27FC236}">
                <a16:creationId xmlns:a16="http://schemas.microsoft.com/office/drawing/2014/main" id="{3025DEBE-410A-4B8A-B2D2-CC75156BC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50" y="2088010"/>
            <a:ext cx="481043" cy="48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bservation free icon">
            <a:extLst>
              <a:ext uri="{FF2B5EF4-FFF2-40B4-BE49-F238E27FC236}">
                <a16:creationId xmlns:a16="http://schemas.microsoft.com/office/drawing/2014/main" id="{4C14C64C-9728-4CF6-8D9A-FDF55F38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766" y="4005038"/>
            <a:ext cx="422036" cy="42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ustration free icon">
            <a:extLst>
              <a:ext uri="{FF2B5EF4-FFF2-40B4-BE49-F238E27FC236}">
                <a16:creationId xmlns:a16="http://schemas.microsoft.com/office/drawing/2014/main" id="{11C66129-8898-4004-A131-BF160E85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518" y="3161901"/>
            <a:ext cx="382397" cy="38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87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61B4C-90EC-4539-B23B-5736773412A8}"/>
              </a:ext>
            </a:extLst>
          </p:cNvPr>
          <p:cNvSpPr txBox="1"/>
          <p:nvPr/>
        </p:nvSpPr>
        <p:spPr>
          <a:xfrm>
            <a:off x="1785385" y="215393"/>
            <a:ext cx="662851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2800" b="1" kern="1200" dirty="0">
                <a:solidFill>
                  <a:schemeClr val="tx1"/>
                </a:solidFill>
                <a:latin typeface="Calibri "/>
                <a:ea typeface="+mn-ea"/>
                <a:cs typeface="+mn-cs"/>
              </a:rPr>
              <a:t>PRESENT SITUATION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3E94C-7446-4693-B589-7D9C5A2FE7D3}"/>
              </a:ext>
            </a:extLst>
          </p:cNvPr>
          <p:cNvSpPr txBox="1"/>
          <p:nvPr/>
        </p:nvSpPr>
        <p:spPr>
          <a:xfrm>
            <a:off x="2727520" y="2698400"/>
            <a:ext cx="4305136" cy="369332"/>
          </a:xfrm>
          <a:prstGeom prst="rect">
            <a:avLst/>
          </a:prstGeom>
          <a:noFill/>
          <a:ln>
            <a:solidFill>
              <a:srgbClr val="CD0303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b="1" i="1" kern="1200" dirty="0">
                <a:latin typeface="Calibri "/>
                <a:ea typeface="+mn-ea"/>
                <a:cs typeface="+mn-cs"/>
              </a:rPr>
              <a:t>Loren </a:t>
            </a:r>
            <a:r>
              <a:rPr lang="en-US" sz="1800" b="1" i="1" kern="1200" dirty="0" err="1">
                <a:latin typeface="Calibri "/>
                <a:ea typeface="+mn-ea"/>
                <a:cs typeface="+mn-cs"/>
              </a:rPr>
              <a:t>Ispam</a:t>
            </a:r>
            <a:endParaRPr lang="en-US" sz="1800" b="1" i="1" kern="1200" dirty="0">
              <a:latin typeface="Calibri 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9E661-E9F3-40F1-BB0B-DD2FB5880663}"/>
              </a:ext>
            </a:extLst>
          </p:cNvPr>
          <p:cNvSpPr txBox="1"/>
          <p:nvPr/>
        </p:nvSpPr>
        <p:spPr>
          <a:xfrm>
            <a:off x="2727520" y="1506149"/>
            <a:ext cx="4296155" cy="369332"/>
          </a:xfrm>
          <a:prstGeom prst="rect">
            <a:avLst/>
          </a:prstGeom>
          <a:noFill/>
          <a:ln>
            <a:solidFill>
              <a:srgbClr val="CD0303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b="1" i="1" kern="1200" dirty="0">
                <a:latin typeface="Calibri "/>
                <a:ea typeface="+mn-ea"/>
                <a:cs typeface="+mn-cs"/>
              </a:rPr>
              <a:t>Loren </a:t>
            </a:r>
            <a:r>
              <a:rPr lang="en-US" sz="1800" b="1" i="1" kern="1200" dirty="0" err="1">
                <a:latin typeface="Calibri "/>
                <a:ea typeface="+mn-ea"/>
                <a:cs typeface="+mn-cs"/>
              </a:rPr>
              <a:t>Ispam</a:t>
            </a:r>
            <a:endParaRPr lang="en-US" sz="1800" b="1" i="1" kern="1200" dirty="0">
              <a:latin typeface="Calibri 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FC2B6-B3F4-415A-842A-EF67B522D8CA}"/>
              </a:ext>
            </a:extLst>
          </p:cNvPr>
          <p:cNvSpPr txBox="1"/>
          <p:nvPr/>
        </p:nvSpPr>
        <p:spPr>
          <a:xfrm>
            <a:off x="2687979" y="3803655"/>
            <a:ext cx="4305136" cy="369332"/>
          </a:xfrm>
          <a:prstGeom prst="rect">
            <a:avLst/>
          </a:prstGeom>
          <a:noFill/>
          <a:ln>
            <a:solidFill>
              <a:srgbClr val="CD0303"/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b="1" i="1" kern="1200" dirty="0">
                <a:latin typeface="Calibri "/>
                <a:ea typeface="+mn-ea"/>
                <a:cs typeface="+mn-cs"/>
              </a:rPr>
              <a:t>Loren </a:t>
            </a:r>
            <a:r>
              <a:rPr lang="en-US" sz="1800" b="1" i="1" kern="1200" dirty="0" err="1">
                <a:latin typeface="Calibri "/>
                <a:ea typeface="+mn-ea"/>
                <a:cs typeface="+mn-cs"/>
              </a:rPr>
              <a:t>ispam</a:t>
            </a:r>
            <a:endParaRPr lang="en-US" sz="1800" b="1" i="1" kern="1200" dirty="0">
              <a:latin typeface="Calibri 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60C3C2-A424-4F92-8A56-B5ADF649D411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 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3DF372-FBF8-4B03-8AC1-94DB9524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8306" r="2458" b="10366"/>
          <a:stretch/>
        </p:blipFill>
        <p:spPr>
          <a:xfrm>
            <a:off x="975701" y="1259691"/>
            <a:ext cx="1117016" cy="968364"/>
          </a:xfrm>
          <a:prstGeom prst="rect">
            <a:avLst/>
          </a:prstGeom>
        </p:spPr>
      </p:pic>
      <p:pic>
        <p:nvPicPr>
          <p:cNvPr id="5122" name="Picture 2" descr="127549862">
            <a:extLst>
              <a:ext uri="{FF2B5EF4-FFF2-40B4-BE49-F238E27FC236}">
                <a16:creationId xmlns:a16="http://schemas.microsoft.com/office/drawing/2014/main" id="{2A784529-A645-4673-9208-C1E5EB874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9" t="18781" r="23550" b="17304"/>
          <a:stretch/>
        </p:blipFill>
        <p:spPr bwMode="auto">
          <a:xfrm>
            <a:off x="1474142" y="2434054"/>
            <a:ext cx="989665" cy="107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ney Icon, Money Clipart, Money Icons, Money PNG and Vector with  Transparent Background for Free Download">
            <a:extLst>
              <a:ext uri="{FF2B5EF4-FFF2-40B4-BE49-F238E27FC236}">
                <a16:creationId xmlns:a16="http://schemas.microsoft.com/office/drawing/2014/main" id="{E5609B9F-0E60-4433-B0A1-0405C1EE7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9" y="2465659"/>
            <a:ext cx="1306153" cy="101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atio free icon">
            <a:extLst>
              <a:ext uri="{FF2B5EF4-FFF2-40B4-BE49-F238E27FC236}">
                <a16:creationId xmlns:a16="http://schemas.microsoft.com/office/drawing/2014/main" id="{EE378D58-50AE-4DFE-8E76-AECC17155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37" y="3602819"/>
            <a:ext cx="1050551" cy="105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7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5"/>
          <p:cNvSpPr txBox="1"/>
          <p:nvPr/>
        </p:nvSpPr>
        <p:spPr>
          <a:xfrm flipH="1">
            <a:off x="6431925" y="3759788"/>
            <a:ext cx="2056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0" name="Picture 2" descr="Ehealth, online doctor, online medical help icon - Download on Iconfinder">
            <a:extLst>
              <a:ext uri="{FF2B5EF4-FFF2-40B4-BE49-F238E27FC236}">
                <a16:creationId xmlns:a16="http://schemas.microsoft.com/office/drawing/2014/main" id="{33634806-EB61-42EE-ADA5-0C508976E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8" y="1425472"/>
            <a:ext cx="1563922" cy="156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Doctor Icon png download - 547*720 - Free Transparent Telemedicine png  Download. - CleanPNG / KissPNG">
            <a:extLst>
              <a:ext uri="{FF2B5EF4-FFF2-40B4-BE49-F238E27FC236}">
                <a16:creationId xmlns:a16="http://schemas.microsoft.com/office/drawing/2014/main" id="{38AD94C1-4CD7-4AAD-AEF6-51AA77410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0" r="26858" b="39125"/>
          <a:stretch/>
        </p:blipFill>
        <p:spPr bwMode="auto">
          <a:xfrm>
            <a:off x="6767797" y="1588656"/>
            <a:ext cx="1384456" cy="113788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 descr="Online Medical PNG Images | Vector and PSD Files | Free Download on Pngtree">
            <a:extLst>
              <a:ext uri="{FF2B5EF4-FFF2-40B4-BE49-F238E27FC236}">
                <a16:creationId xmlns:a16="http://schemas.microsoft.com/office/drawing/2014/main" id="{A932601A-B38E-4189-9307-176817142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60" y="1425472"/>
            <a:ext cx="1563922" cy="150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C7DB5189-1015-4322-8602-F8CA4B0C92EE}"/>
              </a:ext>
            </a:extLst>
          </p:cNvPr>
          <p:cNvSpPr txBox="1"/>
          <p:nvPr/>
        </p:nvSpPr>
        <p:spPr>
          <a:xfrm>
            <a:off x="832769" y="3098045"/>
            <a:ext cx="2133600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</a:rPr>
              <a:t>Loren </a:t>
            </a:r>
            <a:r>
              <a:rPr lang="en-US" sz="1800" dirty="0" err="1">
                <a:latin typeface="+mn-lt"/>
              </a:rPr>
              <a:t>Ispam</a:t>
            </a:r>
            <a:r>
              <a:rPr lang="en-US" sz="1800" i="0" u="none" strike="noStrike" dirty="0">
                <a:effectLst/>
                <a:latin typeface="+mn-lt"/>
              </a:rPr>
              <a:t> </a:t>
            </a:r>
            <a:endParaRPr lang="en-US" sz="1800" dirty="0">
              <a:latin typeface="+mn-lt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762ED5-C4C6-4A0B-A167-F46580D44E5E}"/>
              </a:ext>
            </a:extLst>
          </p:cNvPr>
          <p:cNvSpPr txBox="1"/>
          <p:nvPr/>
        </p:nvSpPr>
        <p:spPr>
          <a:xfrm>
            <a:off x="6578579" y="3044545"/>
            <a:ext cx="1997053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</a:rPr>
              <a:t>Loren </a:t>
            </a:r>
            <a:r>
              <a:rPr lang="en-US" sz="1800" dirty="0" err="1">
                <a:latin typeface="+mn-lt"/>
              </a:rPr>
              <a:t>ispam</a:t>
            </a:r>
            <a:endParaRPr lang="en-US" sz="1800" dirty="0">
              <a:latin typeface="+mn-lt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2011C02-C149-4F7C-BE09-3541C7B56925}"/>
              </a:ext>
            </a:extLst>
          </p:cNvPr>
          <p:cNvSpPr txBox="1"/>
          <p:nvPr/>
        </p:nvSpPr>
        <p:spPr>
          <a:xfrm>
            <a:off x="3312130" y="3065741"/>
            <a:ext cx="2890981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</a:rPr>
              <a:t>Loren </a:t>
            </a:r>
            <a:r>
              <a:rPr lang="en-US" sz="1800" dirty="0" err="1">
                <a:latin typeface="+mn-lt"/>
              </a:rPr>
              <a:t>ispam</a:t>
            </a:r>
            <a:endParaRPr lang="en-US" sz="1800" dirty="0">
              <a:latin typeface="+mn-lt"/>
            </a:endParaRPr>
          </a:p>
        </p:txBody>
      </p:sp>
      <p:sp>
        <p:nvSpPr>
          <p:cNvPr id="96" name="Title 95">
            <a:extLst>
              <a:ext uri="{FF2B5EF4-FFF2-40B4-BE49-F238E27FC236}">
                <a16:creationId xmlns:a16="http://schemas.microsoft.com/office/drawing/2014/main" id="{1CFBF40B-039A-4206-9BD6-D98475F11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491" y="291925"/>
            <a:ext cx="8016141" cy="4801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i="0" dirty="0">
                <a:effectLst/>
                <a:latin typeface="+mn-lt"/>
              </a:rPr>
              <a:t>ITES</a:t>
            </a:r>
            <a:endParaRPr lang="en-US" sz="2800" b="1" dirty="0">
              <a:effectLst/>
              <a:latin typeface="+mn-l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484E2B6-F31F-4AA4-9788-F51D4AC23E37}"/>
              </a:ext>
            </a:extLst>
          </p:cNvPr>
          <p:cNvSpPr/>
          <p:nvPr/>
        </p:nvSpPr>
        <p:spPr>
          <a:xfrm>
            <a:off x="119850" y="86559"/>
            <a:ext cx="8895425" cy="4980373"/>
          </a:xfrm>
          <a:prstGeom prst="rect">
            <a:avLst/>
          </a:prstGeom>
          <a:noFill/>
          <a:ln w="57150" cap="flat" cmpd="sng" algn="ctr">
            <a:solidFill>
              <a:srgbClr val="CD0303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buClrTx/>
            </a:pPr>
            <a:endParaRPr lang="en-US" sz="1050">
              <a:solidFill>
                <a:srgbClr val="EEEEEE"/>
              </a:solidFill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808;p42">
            <a:extLst>
              <a:ext uri="{FF2B5EF4-FFF2-40B4-BE49-F238E27FC236}">
                <a16:creationId xmlns:a16="http://schemas.microsoft.com/office/drawing/2014/main" id="{E478C32E-A1A7-4021-BD41-19879E79C1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5148" y="244299"/>
            <a:ext cx="3864825" cy="326025"/>
          </a:xfrm>
          <a:prstGeom prst="rect">
            <a:avLst/>
          </a:prstGeom>
        </p:spPr>
        <p:txBody>
          <a:bodyPr spcFirstLastPara="1" wrap="square" lIns="68569" tIns="0" rIns="68569" bIns="68569" anchor="t" anchorCtr="0">
            <a:no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alibri "/>
                <a:ea typeface="Fira Sans Extra Condensed Medium"/>
                <a:cs typeface="Fira Sans Extra Condensed Medium"/>
                <a:sym typeface="Fira Sans Extra Condensed Medium"/>
              </a:rPr>
              <a:t>INDUSTRY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2157D9-D51B-47F7-89B1-CDE37E7D7EC1}"/>
              </a:ext>
            </a:extLst>
          </p:cNvPr>
          <p:cNvGrpSpPr/>
          <p:nvPr/>
        </p:nvGrpSpPr>
        <p:grpSpPr>
          <a:xfrm>
            <a:off x="1424080" y="821949"/>
            <a:ext cx="6177344" cy="2533079"/>
            <a:chOff x="1898772" y="1095931"/>
            <a:chExt cx="8236459" cy="3377439"/>
          </a:xfrm>
        </p:grpSpPr>
        <p:sp>
          <p:nvSpPr>
            <p:cNvPr id="8" name="Google Shape;1799;p42">
              <a:extLst>
                <a:ext uri="{FF2B5EF4-FFF2-40B4-BE49-F238E27FC236}">
                  <a16:creationId xmlns:a16="http://schemas.microsoft.com/office/drawing/2014/main" id="{F387C9B9-AE88-4551-9A4A-A4D346BA83E4}"/>
                </a:ext>
              </a:extLst>
            </p:cNvPr>
            <p:cNvSpPr txBox="1"/>
            <p:nvPr/>
          </p:nvSpPr>
          <p:spPr>
            <a:xfrm flipH="1">
              <a:off x="7632366" y="1478079"/>
              <a:ext cx="2502865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1200" dirty="0">
                  <a:latin typeface="Calibri "/>
                  <a:ea typeface="Roboto"/>
                  <a:cs typeface="Roboto"/>
                  <a:sym typeface="Roboto"/>
                </a:rPr>
                <a:t>Loren </a:t>
              </a:r>
              <a:r>
                <a:rPr lang="en-US" sz="1200" dirty="0" err="1">
                  <a:latin typeface="Calibri "/>
                  <a:ea typeface="Roboto"/>
                  <a:cs typeface="Roboto"/>
                  <a:sym typeface="Roboto"/>
                </a:rPr>
                <a:t>ispam</a:t>
              </a:r>
              <a:endParaRPr lang="en-US" sz="1200" dirty="0">
                <a:latin typeface="Calibri 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800;p42">
              <a:extLst>
                <a:ext uri="{FF2B5EF4-FFF2-40B4-BE49-F238E27FC236}">
                  <a16:creationId xmlns:a16="http://schemas.microsoft.com/office/drawing/2014/main" id="{C682A532-6BD1-4EAD-8315-ED5AAAEF205F}"/>
                </a:ext>
              </a:extLst>
            </p:cNvPr>
            <p:cNvSpPr txBox="1"/>
            <p:nvPr/>
          </p:nvSpPr>
          <p:spPr>
            <a:xfrm flipH="1">
              <a:off x="1898772" y="1470993"/>
              <a:ext cx="3381085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 "/>
                  <a:ea typeface="Roboto"/>
                  <a:cs typeface="Roboto"/>
                  <a:sym typeface="Roboto"/>
                </a:rPr>
                <a:t>Loren </a:t>
              </a:r>
              <a:r>
                <a:rPr lang="en-US" sz="1200" dirty="0" err="1">
                  <a:solidFill>
                    <a:schemeClr val="dk1"/>
                  </a:solidFill>
                  <a:latin typeface="Calibri "/>
                  <a:ea typeface="Roboto"/>
                  <a:cs typeface="Roboto"/>
                  <a:sym typeface="Roboto"/>
                </a:rPr>
                <a:t>ispam</a:t>
              </a:r>
              <a:endParaRPr lang="en-US" sz="1200" dirty="0">
                <a:solidFill>
                  <a:schemeClr val="dk1"/>
                </a:solidFill>
                <a:latin typeface="Calibri 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801;p42">
              <a:extLst>
                <a:ext uri="{FF2B5EF4-FFF2-40B4-BE49-F238E27FC236}">
                  <a16:creationId xmlns:a16="http://schemas.microsoft.com/office/drawing/2014/main" id="{20A2DF01-86F7-408F-8165-A1C3B0CD0E7E}"/>
                </a:ext>
              </a:extLst>
            </p:cNvPr>
            <p:cNvSpPr txBox="1"/>
            <p:nvPr/>
          </p:nvSpPr>
          <p:spPr>
            <a:xfrm flipH="1">
              <a:off x="2192784" y="3397421"/>
              <a:ext cx="2900011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 "/>
                  <a:ea typeface="Roboto"/>
                  <a:cs typeface="Roboto"/>
                  <a:sym typeface="Roboto"/>
                </a:rPr>
                <a:t>Loren </a:t>
              </a:r>
              <a:r>
                <a:rPr lang="en-US" sz="1200" dirty="0" err="1">
                  <a:solidFill>
                    <a:schemeClr val="dk1"/>
                  </a:solidFill>
                  <a:latin typeface="Calibri "/>
                  <a:ea typeface="Roboto"/>
                  <a:cs typeface="Roboto"/>
                  <a:sym typeface="Roboto"/>
                </a:rPr>
                <a:t>ispam</a:t>
              </a:r>
              <a:endParaRPr lang="en-US" sz="1200" dirty="0">
                <a:solidFill>
                  <a:schemeClr val="dk1"/>
                </a:solidFill>
                <a:latin typeface="Calibri 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802;p42">
              <a:extLst>
                <a:ext uri="{FF2B5EF4-FFF2-40B4-BE49-F238E27FC236}">
                  <a16:creationId xmlns:a16="http://schemas.microsoft.com/office/drawing/2014/main" id="{1E1CF18F-85D7-4103-A9AE-13272ED0AF9C}"/>
                </a:ext>
              </a:extLst>
            </p:cNvPr>
            <p:cNvSpPr txBox="1"/>
            <p:nvPr/>
          </p:nvSpPr>
          <p:spPr>
            <a:xfrm flipH="1">
              <a:off x="7684297" y="3461260"/>
              <a:ext cx="2406408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CD0303"/>
                  </a:solidFill>
                  <a:latin typeface="Calibri "/>
                  <a:ea typeface="Roboto"/>
                  <a:cs typeface="Roboto"/>
                  <a:sym typeface="Roboto"/>
                </a:rPr>
                <a:t>Loren </a:t>
              </a:r>
              <a:r>
                <a:rPr lang="en-US" sz="1200" b="1" dirty="0" err="1">
                  <a:solidFill>
                    <a:srgbClr val="CD0303"/>
                  </a:solidFill>
                  <a:latin typeface="Calibri "/>
                  <a:ea typeface="Roboto"/>
                  <a:cs typeface="Roboto"/>
                  <a:sym typeface="Roboto"/>
                </a:rPr>
                <a:t>ispam</a:t>
              </a:r>
              <a:endParaRPr lang="en-US" sz="1200" b="1" dirty="0">
                <a:solidFill>
                  <a:srgbClr val="CD0303"/>
                </a:solidFill>
                <a:latin typeface="Calibri 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803;p42">
              <a:extLst>
                <a:ext uri="{FF2B5EF4-FFF2-40B4-BE49-F238E27FC236}">
                  <a16:creationId xmlns:a16="http://schemas.microsoft.com/office/drawing/2014/main" id="{C89D2713-5B34-401C-A0CF-9A68A31067F8}"/>
                </a:ext>
              </a:extLst>
            </p:cNvPr>
            <p:cNvSpPr/>
            <p:nvPr/>
          </p:nvSpPr>
          <p:spPr>
            <a:xfrm rot="13500000">
              <a:off x="4551719" y="2827563"/>
              <a:ext cx="2157530" cy="1134084"/>
            </a:xfrm>
            <a:custGeom>
              <a:avLst/>
              <a:gdLst/>
              <a:ahLst/>
              <a:cxnLst/>
              <a:rect l="l" t="t" r="r" b="b"/>
              <a:pathLst>
                <a:path w="68623" h="36071" extrusionOk="0">
                  <a:moveTo>
                    <a:pt x="31253" y="0"/>
                  </a:moveTo>
                  <a:lnTo>
                    <a:pt x="29075" y="42"/>
                  </a:lnTo>
                  <a:lnTo>
                    <a:pt x="24844" y="419"/>
                  </a:lnTo>
                  <a:lnTo>
                    <a:pt x="20654" y="1173"/>
                  </a:lnTo>
                  <a:lnTo>
                    <a:pt x="16591" y="2262"/>
                  </a:lnTo>
                  <a:lnTo>
                    <a:pt x="12611" y="3728"/>
                  </a:lnTo>
                  <a:lnTo>
                    <a:pt x="8757" y="5572"/>
                  </a:lnTo>
                  <a:lnTo>
                    <a:pt x="5112" y="7708"/>
                  </a:lnTo>
                  <a:lnTo>
                    <a:pt x="1635" y="10180"/>
                  </a:lnTo>
                  <a:lnTo>
                    <a:pt x="1" y="11563"/>
                  </a:lnTo>
                  <a:lnTo>
                    <a:pt x="16968" y="16129"/>
                  </a:lnTo>
                  <a:lnTo>
                    <a:pt x="20068" y="27440"/>
                  </a:lnTo>
                  <a:lnTo>
                    <a:pt x="21073" y="26895"/>
                  </a:lnTo>
                  <a:lnTo>
                    <a:pt x="23210" y="26016"/>
                  </a:lnTo>
                  <a:lnTo>
                    <a:pt x="25388" y="25304"/>
                  </a:lnTo>
                  <a:lnTo>
                    <a:pt x="27609" y="24843"/>
                  </a:lnTo>
                  <a:lnTo>
                    <a:pt x="29829" y="24633"/>
                  </a:lnTo>
                  <a:lnTo>
                    <a:pt x="32049" y="24591"/>
                  </a:lnTo>
                  <a:lnTo>
                    <a:pt x="34228" y="24759"/>
                  </a:lnTo>
                  <a:lnTo>
                    <a:pt x="36406" y="25178"/>
                  </a:lnTo>
                  <a:lnTo>
                    <a:pt x="38543" y="25722"/>
                  </a:lnTo>
                  <a:lnTo>
                    <a:pt x="40595" y="26518"/>
                  </a:lnTo>
                  <a:lnTo>
                    <a:pt x="42564" y="27482"/>
                  </a:lnTo>
                  <a:lnTo>
                    <a:pt x="44450" y="28655"/>
                  </a:lnTo>
                  <a:lnTo>
                    <a:pt x="46251" y="29996"/>
                  </a:lnTo>
                  <a:lnTo>
                    <a:pt x="47885" y="31504"/>
                  </a:lnTo>
                  <a:lnTo>
                    <a:pt x="49435" y="33221"/>
                  </a:lnTo>
                  <a:lnTo>
                    <a:pt x="50776" y="35065"/>
                  </a:lnTo>
                  <a:lnTo>
                    <a:pt x="51404" y="36070"/>
                  </a:lnTo>
                  <a:lnTo>
                    <a:pt x="64726" y="32509"/>
                  </a:lnTo>
                  <a:lnTo>
                    <a:pt x="68622" y="17888"/>
                  </a:lnTo>
                  <a:lnTo>
                    <a:pt x="66904" y="15794"/>
                  </a:lnTo>
                  <a:lnTo>
                    <a:pt x="63050" y="12023"/>
                  </a:lnTo>
                  <a:lnTo>
                    <a:pt x="58861" y="8714"/>
                  </a:lnTo>
                  <a:lnTo>
                    <a:pt x="54336" y="5907"/>
                  </a:lnTo>
                  <a:lnTo>
                    <a:pt x="49561" y="3603"/>
                  </a:lnTo>
                  <a:lnTo>
                    <a:pt x="44533" y="1843"/>
                  </a:lnTo>
                  <a:lnTo>
                    <a:pt x="39297" y="670"/>
                  </a:lnTo>
                  <a:lnTo>
                    <a:pt x="33976" y="42"/>
                  </a:lnTo>
                  <a:lnTo>
                    <a:pt x="31253" y="0"/>
                  </a:lnTo>
                  <a:close/>
                </a:path>
              </a:pathLst>
            </a:custGeom>
            <a:solidFill>
              <a:srgbClr val="CD030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Calibri "/>
              </a:endParaRPr>
            </a:p>
          </p:txBody>
        </p:sp>
        <p:sp>
          <p:nvSpPr>
            <p:cNvPr id="13" name="Google Shape;1804;p42">
              <a:extLst>
                <a:ext uri="{FF2B5EF4-FFF2-40B4-BE49-F238E27FC236}">
                  <a16:creationId xmlns:a16="http://schemas.microsoft.com/office/drawing/2014/main" id="{DD7726C8-C502-4A75-AAAE-8181247237AE}"/>
                </a:ext>
              </a:extLst>
            </p:cNvPr>
            <p:cNvSpPr/>
            <p:nvPr/>
          </p:nvSpPr>
          <p:spPr>
            <a:xfrm rot="13500000">
              <a:off x="5211486" y="1038993"/>
              <a:ext cx="1080069" cy="1927009"/>
            </a:xfrm>
            <a:custGeom>
              <a:avLst/>
              <a:gdLst/>
              <a:ahLst/>
              <a:cxnLst/>
              <a:rect l="l" t="t" r="r" b="b"/>
              <a:pathLst>
                <a:path w="34353" h="61291" extrusionOk="0">
                  <a:moveTo>
                    <a:pt x="26016" y="1"/>
                  </a:moveTo>
                  <a:lnTo>
                    <a:pt x="22288" y="13993"/>
                  </a:lnTo>
                  <a:lnTo>
                    <a:pt x="7918" y="17847"/>
                  </a:lnTo>
                  <a:lnTo>
                    <a:pt x="8672" y="19732"/>
                  </a:lnTo>
                  <a:lnTo>
                    <a:pt x="9594" y="23670"/>
                  </a:lnTo>
                  <a:lnTo>
                    <a:pt x="9804" y="27608"/>
                  </a:lnTo>
                  <a:lnTo>
                    <a:pt x="9427" y="31462"/>
                  </a:lnTo>
                  <a:lnTo>
                    <a:pt x="8379" y="35233"/>
                  </a:lnTo>
                  <a:lnTo>
                    <a:pt x="6704" y="38794"/>
                  </a:lnTo>
                  <a:lnTo>
                    <a:pt x="4441" y="42020"/>
                  </a:lnTo>
                  <a:lnTo>
                    <a:pt x="1634" y="44868"/>
                  </a:lnTo>
                  <a:lnTo>
                    <a:pt x="1" y="46125"/>
                  </a:lnTo>
                  <a:lnTo>
                    <a:pt x="2807" y="56682"/>
                  </a:lnTo>
                  <a:lnTo>
                    <a:pt x="20026" y="61290"/>
                  </a:lnTo>
                  <a:lnTo>
                    <a:pt x="21576" y="59740"/>
                  </a:lnTo>
                  <a:lnTo>
                    <a:pt x="24341" y="56473"/>
                  </a:lnTo>
                  <a:lnTo>
                    <a:pt x="26770" y="52996"/>
                  </a:lnTo>
                  <a:lnTo>
                    <a:pt x="28907" y="49393"/>
                  </a:lnTo>
                  <a:lnTo>
                    <a:pt x="30666" y="45622"/>
                  </a:lnTo>
                  <a:lnTo>
                    <a:pt x="32091" y="41768"/>
                  </a:lnTo>
                  <a:lnTo>
                    <a:pt x="33180" y="37788"/>
                  </a:lnTo>
                  <a:lnTo>
                    <a:pt x="33934" y="33767"/>
                  </a:lnTo>
                  <a:lnTo>
                    <a:pt x="34311" y="29661"/>
                  </a:lnTo>
                  <a:lnTo>
                    <a:pt x="34353" y="25556"/>
                  </a:lnTo>
                  <a:lnTo>
                    <a:pt x="34060" y="21492"/>
                  </a:lnTo>
                  <a:lnTo>
                    <a:pt x="33431" y="17386"/>
                  </a:lnTo>
                  <a:lnTo>
                    <a:pt x="32426" y="13365"/>
                  </a:lnTo>
                  <a:lnTo>
                    <a:pt x="31043" y="9427"/>
                  </a:lnTo>
                  <a:lnTo>
                    <a:pt x="29326" y="5572"/>
                  </a:lnTo>
                  <a:lnTo>
                    <a:pt x="27231" y="1802"/>
                  </a:lnTo>
                  <a:lnTo>
                    <a:pt x="260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>
                <a:latin typeface="Calibri "/>
              </a:endParaRPr>
            </a:p>
          </p:txBody>
        </p:sp>
        <p:sp>
          <p:nvSpPr>
            <p:cNvPr id="14" name="Google Shape;1805;p42">
              <a:extLst>
                <a:ext uri="{FF2B5EF4-FFF2-40B4-BE49-F238E27FC236}">
                  <a16:creationId xmlns:a16="http://schemas.microsoft.com/office/drawing/2014/main" id="{F3D3A6C7-DC3A-4F5C-9B16-E5DAA35CECE9}"/>
                </a:ext>
              </a:extLst>
            </p:cNvPr>
            <p:cNvSpPr/>
            <p:nvPr/>
          </p:nvSpPr>
          <p:spPr>
            <a:xfrm rot="13500000">
              <a:off x="6031391" y="1588538"/>
              <a:ext cx="2100874" cy="1115660"/>
            </a:xfrm>
            <a:custGeom>
              <a:avLst/>
              <a:gdLst/>
              <a:ahLst/>
              <a:cxnLst/>
              <a:rect l="l" t="t" r="r" b="b"/>
              <a:pathLst>
                <a:path w="66821" h="35485" extrusionOk="0">
                  <a:moveTo>
                    <a:pt x="16004" y="1"/>
                  </a:moveTo>
                  <a:lnTo>
                    <a:pt x="4357" y="3101"/>
                  </a:lnTo>
                  <a:lnTo>
                    <a:pt x="1" y="19481"/>
                  </a:lnTo>
                  <a:lnTo>
                    <a:pt x="1634" y="21241"/>
                  </a:lnTo>
                  <a:lnTo>
                    <a:pt x="5153" y="24466"/>
                  </a:lnTo>
                  <a:lnTo>
                    <a:pt x="8924" y="27315"/>
                  </a:lnTo>
                  <a:lnTo>
                    <a:pt x="12904" y="29703"/>
                  </a:lnTo>
                  <a:lnTo>
                    <a:pt x="17051" y="31714"/>
                  </a:lnTo>
                  <a:lnTo>
                    <a:pt x="21324" y="33264"/>
                  </a:lnTo>
                  <a:lnTo>
                    <a:pt x="25723" y="34437"/>
                  </a:lnTo>
                  <a:lnTo>
                    <a:pt x="30206" y="35191"/>
                  </a:lnTo>
                  <a:lnTo>
                    <a:pt x="34730" y="35484"/>
                  </a:lnTo>
                  <a:lnTo>
                    <a:pt x="39296" y="35359"/>
                  </a:lnTo>
                  <a:lnTo>
                    <a:pt x="43779" y="34814"/>
                  </a:lnTo>
                  <a:lnTo>
                    <a:pt x="48261" y="33850"/>
                  </a:lnTo>
                  <a:lnTo>
                    <a:pt x="52660" y="32426"/>
                  </a:lnTo>
                  <a:lnTo>
                    <a:pt x="56891" y="30583"/>
                  </a:lnTo>
                  <a:lnTo>
                    <a:pt x="61039" y="28321"/>
                  </a:lnTo>
                  <a:lnTo>
                    <a:pt x="64977" y="25598"/>
                  </a:lnTo>
                  <a:lnTo>
                    <a:pt x="66820" y="24047"/>
                  </a:lnTo>
                  <a:lnTo>
                    <a:pt x="49812" y="19481"/>
                  </a:lnTo>
                  <a:lnTo>
                    <a:pt x="46753" y="8170"/>
                  </a:lnTo>
                  <a:lnTo>
                    <a:pt x="45748" y="8673"/>
                  </a:lnTo>
                  <a:lnTo>
                    <a:pt x="43653" y="9552"/>
                  </a:lnTo>
                  <a:lnTo>
                    <a:pt x="41517" y="10181"/>
                  </a:lnTo>
                  <a:lnTo>
                    <a:pt x="39380" y="10642"/>
                  </a:lnTo>
                  <a:lnTo>
                    <a:pt x="37244" y="10851"/>
                  </a:lnTo>
                  <a:lnTo>
                    <a:pt x="35065" y="10893"/>
                  </a:lnTo>
                  <a:lnTo>
                    <a:pt x="31839" y="10600"/>
                  </a:lnTo>
                  <a:lnTo>
                    <a:pt x="27734" y="9511"/>
                  </a:lnTo>
                  <a:lnTo>
                    <a:pt x="24801" y="8170"/>
                  </a:lnTo>
                  <a:lnTo>
                    <a:pt x="22916" y="7081"/>
                  </a:lnTo>
                  <a:lnTo>
                    <a:pt x="21157" y="5782"/>
                  </a:lnTo>
                  <a:lnTo>
                    <a:pt x="19523" y="4358"/>
                  </a:lnTo>
                  <a:lnTo>
                    <a:pt x="17973" y="2724"/>
                  </a:lnTo>
                  <a:lnTo>
                    <a:pt x="16590" y="964"/>
                  </a:lnTo>
                  <a:lnTo>
                    <a:pt x="16004" y="1"/>
                  </a:lnTo>
                  <a:close/>
                </a:path>
              </a:pathLst>
            </a:custGeom>
            <a:solidFill>
              <a:srgbClr val="CD030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 dirty="0">
                <a:latin typeface="Calibri "/>
              </a:endParaRPr>
            </a:p>
          </p:txBody>
        </p:sp>
        <p:sp>
          <p:nvSpPr>
            <p:cNvPr id="15" name="Google Shape;1806;p42">
              <a:extLst>
                <a:ext uri="{FF2B5EF4-FFF2-40B4-BE49-F238E27FC236}">
                  <a16:creationId xmlns:a16="http://schemas.microsoft.com/office/drawing/2014/main" id="{8562CAC9-D560-404B-AAF3-F05AA8D566BB}"/>
                </a:ext>
              </a:extLst>
            </p:cNvPr>
            <p:cNvSpPr/>
            <p:nvPr/>
          </p:nvSpPr>
          <p:spPr>
            <a:xfrm rot="13500000">
              <a:off x="6453399" y="2513948"/>
              <a:ext cx="1073498" cy="1988915"/>
            </a:xfrm>
            <a:custGeom>
              <a:avLst/>
              <a:gdLst/>
              <a:ahLst/>
              <a:cxnLst/>
              <a:rect l="l" t="t" r="r" b="b"/>
              <a:pathLst>
                <a:path w="34144" h="63260" extrusionOk="0">
                  <a:moveTo>
                    <a:pt x="14161" y="0"/>
                  </a:moveTo>
                  <a:lnTo>
                    <a:pt x="12611" y="1634"/>
                  </a:lnTo>
                  <a:lnTo>
                    <a:pt x="9762" y="5028"/>
                  </a:lnTo>
                  <a:lnTo>
                    <a:pt x="7248" y="8630"/>
                  </a:lnTo>
                  <a:lnTo>
                    <a:pt x="5112" y="12401"/>
                  </a:lnTo>
                  <a:lnTo>
                    <a:pt x="3352" y="16339"/>
                  </a:lnTo>
                  <a:lnTo>
                    <a:pt x="1970" y="20361"/>
                  </a:lnTo>
                  <a:lnTo>
                    <a:pt x="922" y="24508"/>
                  </a:lnTo>
                  <a:lnTo>
                    <a:pt x="294" y="28697"/>
                  </a:lnTo>
                  <a:lnTo>
                    <a:pt x="1" y="32929"/>
                  </a:lnTo>
                  <a:lnTo>
                    <a:pt x="84" y="37202"/>
                  </a:lnTo>
                  <a:lnTo>
                    <a:pt x="545" y="41433"/>
                  </a:lnTo>
                  <a:lnTo>
                    <a:pt x="1383" y="45622"/>
                  </a:lnTo>
                  <a:lnTo>
                    <a:pt x="2598" y="49728"/>
                  </a:lnTo>
                  <a:lnTo>
                    <a:pt x="4190" y="53749"/>
                  </a:lnTo>
                  <a:lnTo>
                    <a:pt x="6201" y="57687"/>
                  </a:lnTo>
                  <a:lnTo>
                    <a:pt x="8547" y="61458"/>
                  </a:lnTo>
                  <a:lnTo>
                    <a:pt x="9888" y="63259"/>
                  </a:lnTo>
                  <a:lnTo>
                    <a:pt x="14203" y="47256"/>
                  </a:lnTo>
                  <a:lnTo>
                    <a:pt x="26770" y="43905"/>
                  </a:lnTo>
                  <a:lnTo>
                    <a:pt x="26226" y="42732"/>
                  </a:lnTo>
                  <a:lnTo>
                    <a:pt x="25430" y="40344"/>
                  </a:lnTo>
                  <a:lnTo>
                    <a:pt x="24885" y="37872"/>
                  </a:lnTo>
                  <a:lnTo>
                    <a:pt x="24592" y="35316"/>
                  </a:lnTo>
                  <a:lnTo>
                    <a:pt x="24592" y="34060"/>
                  </a:lnTo>
                  <a:lnTo>
                    <a:pt x="24592" y="32677"/>
                  </a:lnTo>
                  <a:lnTo>
                    <a:pt x="24927" y="29912"/>
                  </a:lnTo>
                  <a:lnTo>
                    <a:pt x="25556" y="27231"/>
                  </a:lnTo>
                  <a:lnTo>
                    <a:pt x="26519" y="24676"/>
                  </a:lnTo>
                  <a:lnTo>
                    <a:pt x="27734" y="22246"/>
                  </a:lnTo>
                  <a:lnTo>
                    <a:pt x="29242" y="19984"/>
                  </a:lnTo>
                  <a:lnTo>
                    <a:pt x="31044" y="17889"/>
                  </a:lnTo>
                  <a:lnTo>
                    <a:pt x="33054" y="16004"/>
                  </a:lnTo>
                  <a:lnTo>
                    <a:pt x="34144" y="15166"/>
                  </a:lnTo>
                  <a:lnTo>
                    <a:pt x="31337" y="4609"/>
                  </a:lnTo>
                  <a:lnTo>
                    <a:pt x="14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Calibri "/>
              </a:endParaRPr>
            </a:p>
          </p:txBody>
        </p:sp>
        <p:sp>
          <p:nvSpPr>
            <p:cNvPr id="16" name="Google Shape;1807;p42">
              <a:extLst>
                <a:ext uri="{FF2B5EF4-FFF2-40B4-BE49-F238E27FC236}">
                  <a16:creationId xmlns:a16="http://schemas.microsoft.com/office/drawing/2014/main" id="{98D80FD3-863E-4A3A-B7F7-0DCBC34458BB}"/>
                </a:ext>
              </a:extLst>
            </p:cNvPr>
            <p:cNvSpPr/>
            <p:nvPr/>
          </p:nvSpPr>
          <p:spPr>
            <a:xfrm>
              <a:off x="5595177" y="2015675"/>
              <a:ext cx="1503403" cy="150340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Calibri "/>
              </a:endParaRPr>
            </a:p>
          </p:txBody>
        </p:sp>
        <p:grpSp>
          <p:nvGrpSpPr>
            <p:cNvPr id="18" name="Google Shape;1809;p42">
              <a:extLst>
                <a:ext uri="{FF2B5EF4-FFF2-40B4-BE49-F238E27FC236}">
                  <a16:creationId xmlns:a16="http://schemas.microsoft.com/office/drawing/2014/main" id="{A4A7C897-7ED7-404A-9024-DB76C57A3D58}"/>
                </a:ext>
              </a:extLst>
            </p:cNvPr>
            <p:cNvGrpSpPr/>
            <p:nvPr/>
          </p:nvGrpSpPr>
          <p:grpSpPr>
            <a:xfrm>
              <a:off x="7190836" y="2042793"/>
              <a:ext cx="354073" cy="354100"/>
              <a:chOff x="-3209137" y="1059263"/>
              <a:chExt cx="308950" cy="308947"/>
            </a:xfrm>
          </p:grpSpPr>
          <p:sp>
            <p:nvSpPr>
              <p:cNvPr id="19" name="Google Shape;1810;p42">
                <a:extLst>
                  <a:ext uri="{FF2B5EF4-FFF2-40B4-BE49-F238E27FC236}">
                    <a16:creationId xmlns:a16="http://schemas.microsoft.com/office/drawing/2014/main" id="{84522026-D59E-4422-917E-3DA7E4426B41}"/>
                  </a:ext>
                </a:extLst>
              </p:cNvPr>
              <p:cNvSpPr/>
              <p:nvPr/>
            </p:nvSpPr>
            <p:spPr>
              <a:xfrm>
                <a:off x="-3209137" y="1059263"/>
                <a:ext cx="308950" cy="308947"/>
              </a:xfrm>
              <a:custGeom>
                <a:avLst/>
                <a:gdLst/>
                <a:ahLst/>
                <a:cxnLst/>
                <a:rect l="l" t="t" r="r" b="b"/>
                <a:pathLst>
                  <a:path w="27572" h="27572" extrusionOk="0">
                    <a:moveTo>
                      <a:pt x="810" y="1"/>
                    </a:moveTo>
                    <a:cubicBezTo>
                      <a:pt x="362" y="1"/>
                      <a:pt x="1" y="362"/>
                      <a:pt x="1" y="810"/>
                    </a:cubicBezTo>
                    <a:lnTo>
                      <a:pt x="1" y="24771"/>
                    </a:lnTo>
                    <a:cubicBezTo>
                      <a:pt x="1" y="26314"/>
                      <a:pt x="1258" y="27572"/>
                      <a:pt x="2801" y="27572"/>
                    </a:cubicBezTo>
                    <a:lnTo>
                      <a:pt x="26762" y="27572"/>
                    </a:lnTo>
                    <a:cubicBezTo>
                      <a:pt x="27210" y="27572"/>
                      <a:pt x="27572" y="27210"/>
                      <a:pt x="27572" y="26762"/>
                    </a:cubicBezTo>
                    <a:cubicBezTo>
                      <a:pt x="27572" y="26314"/>
                      <a:pt x="27210" y="25960"/>
                      <a:pt x="26762" y="25960"/>
                    </a:cubicBezTo>
                    <a:lnTo>
                      <a:pt x="2801" y="25960"/>
                    </a:lnTo>
                    <a:cubicBezTo>
                      <a:pt x="2146" y="25960"/>
                      <a:pt x="1620" y="25426"/>
                      <a:pt x="1620" y="24771"/>
                    </a:cubicBezTo>
                    <a:lnTo>
                      <a:pt x="1620" y="810"/>
                    </a:lnTo>
                    <a:cubicBezTo>
                      <a:pt x="1620" y="362"/>
                      <a:pt x="1258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20" name="Google Shape;1811;p42">
                <a:extLst>
                  <a:ext uri="{FF2B5EF4-FFF2-40B4-BE49-F238E27FC236}">
                    <a16:creationId xmlns:a16="http://schemas.microsoft.com/office/drawing/2014/main" id="{99249A4C-C4E8-4BE8-AD42-CBD79279D430}"/>
                  </a:ext>
                </a:extLst>
              </p:cNvPr>
              <p:cNvSpPr/>
              <p:nvPr/>
            </p:nvSpPr>
            <p:spPr>
              <a:xfrm>
                <a:off x="-3171778" y="1126943"/>
                <a:ext cx="249877" cy="123200"/>
              </a:xfrm>
              <a:custGeom>
                <a:avLst/>
                <a:gdLst/>
                <a:ahLst/>
                <a:cxnLst/>
                <a:rect l="l" t="t" r="r" b="b"/>
                <a:pathLst>
                  <a:path w="22300" h="10995" extrusionOk="0">
                    <a:moveTo>
                      <a:pt x="3249" y="1620"/>
                    </a:moveTo>
                    <a:cubicBezTo>
                      <a:pt x="3447" y="1620"/>
                      <a:pt x="3611" y="1784"/>
                      <a:pt x="3611" y="1982"/>
                    </a:cubicBezTo>
                    <a:lnTo>
                      <a:pt x="3611" y="3249"/>
                    </a:lnTo>
                    <a:cubicBezTo>
                      <a:pt x="3611" y="3447"/>
                      <a:pt x="3447" y="3610"/>
                      <a:pt x="3249" y="3610"/>
                    </a:cubicBezTo>
                    <a:lnTo>
                      <a:pt x="1974" y="3610"/>
                    </a:lnTo>
                    <a:cubicBezTo>
                      <a:pt x="1776" y="3610"/>
                      <a:pt x="1621" y="3447"/>
                      <a:pt x="1621" y="3249"/>
                    </a:cubicBezTo>
                    <a:lnTo>
                      <a:pt x="1621" y="1982"/>
                    </a:lnTo>
                    <a:cubicBezTo>
                      <a:pt x="1621" y="1784"/>
                      <a:pt x="1776" y="1620"/>
                      <a:pt x="1974" y="1620"/>
                    </a:cubicBezTo>
                    <a:close/>
                    <a:moveTo>
                      <a:pt x="14691" y="1620"/>
                    </a:moveTo>
                    <a:cubicBezTo>
                      <a:pt x="14889" y="1620"/>
                      <a:pt x="15053" y="1784"/>
                      <a:pt x="15053" y="1982"/>
                    </a:cubicBezTo>
                    <a:lnTo>
                      <a:pt x="15053" y="3249"/>
                    </a:lnTo>
                    <a:cubicBezTo>
                      <a:pt x="15053" y="3447"/>
                      <a:pt x="14889" y="3610"/>
                      <a:pt x="14691" y="3610"/>
                    </a:cubicBezTo>
                    <a:lnTo>
                      <a:pt x="13425" y="3610"/>
                    </a:lnTo>
                    <a:cubicBezTo>
                      <a:pt x="13226" y="3610"/>
                      <a:pt x="13063" y="3447"/>
                      <a:pt x="13063" y="3249"/>
                    </a:cubicBezTo>
                    <a:lnTo>
                      <a:pt x="13063" y="1982"/>
                    </a:lnTo>
                    <a:cubicBezTo>
                      <a:pt x="13063" y="1784"/>
                      <a:pt x="13226" y="1620"/>
                      <a:pt x="13425" y="1620"/>
                    </a:cubicBezTo>
                    <a:close/>
                    <a:moveTo>
                      <a:pt x="8944" y="7384"/>
                    </a:moveTo>
                    <a:cubicBezTo>
                      <a:pt x="9151" y="7384"/>
                      <a:pt x="9306" y="7539"/>
                      <a:pt x="9306" y="7746"/>
                    </a:cubicBezTo>
                    <a:lnTo>
                      <a:pt x="9306" y="9013"/>
                    </a:lnTo>
                    <a:cubicBezTo>
                      <a:pt x="9306" y="9211"/>
                      <a:pt x="9151" y="9375"/>
                      <a:pt x="8944" y="9375"/>
                    </a:cubicBezTo>
                    <a:lnTo>
                      <a:pt x="7678" y="9375"/>
                    </a:lnTo>
                    <a:cubicBezTo>
                      <a:pt x="7480" y="9375"/>
                      <a:pt x="7316" y="9211"/>
                      <a:pt x="7316" y="9013"/>
                    </a:cubicBezTo>
                    <a:lnTo>
                      <a:pt x="7316" y="7746"/>
                    </a:lnTo>
                    <a:cubicBezTo>
                      <a:pt x="7316" y="7539"/>
                      <a:pt x="7480" y="7384"/>
                      <a:pt x="7678" y="7384"/>
                    </a:cubicBezTo>
                    <a:close/>
                    <a:moveTo>
                      <a:pt x="20326" y="7384"/>
                    </a:moveTo>
                    <a:cubicBezTo>
                      <a:pt x="20524" y="7384"/>
                      <a:pt x="20688" y="7539"/>
                      <a:pt x="20688" y="7746"/>
                    </a:cubicBezTo>
                    <a:lnTo>
                      <a:pt x="20688" y="9013"/>
                    </a:lnTo>
                    <a:cubicBezTo>
                      <a:pt x="20688" y="9211"/>
                      <a:pt x="20524" y="9375"/>
                      <a:pt x="20326" y="9375"/>
                    </a:cubicBezTo>
                    <a:lnTo>
                      <a:pt x="19051" y="9375"/>
                    </a:lnTo>
                    <a:cubicBezTo>
                      <a:pt x="18853" y="9375"/>
                      <a:pt x="18689" y="9211"/>
                      <a:pt x="18689" y="9013"/>
                    </a:cubicBezTo>
                    <a:lnTo>
                      <a:pt x="18689" y="7746"/>
                    </a:lnTo>
                    <a:cubicBezTo>
                      <a:pt x="18689" y="7539"/>
                      <a:pt x="18853" y="7384"/>
                      <a:pt x="19051" y="7384"/>
                    </a:cubicBezTo>
                    <a:close/>
                    <a:moveTo>
                      <a:pt x="1974" y="0"/>
                    </a:moveTo>
                    <a:cubicBezTo>
                      <a:pt x="888" y="0"/>
                      <a:pt x="1" y="888"/>
                      <a:pt x="1" y="1982"/>
                    </a:cubicBezTo>
                    <a:lnTo>
                      <a:pt x="1" y="3249"/>
                    </a:lnTo>
                    <a:cubicBezTo>
                      <a:pt x="1" y="4343"/>
                      <a:pt x="888" y="5230"/>
                      <a:pt x="1974" y="5230"/>
                    </a:cubicBezTo>
                    <a:lnTo>
                      <a:pt x="3249" y="5230"/>
                    </a:lnTo>
                    <a:cubicBezTo>
                      <a:pt x="3473" y="5230"/>
                      <a:pt x="3689" y="5187"/>
                      <a:pt x="3887" y="5118"/>
                    </a:cubicBezTo>
                    <a:lnTo>
                      <a:pt x="5825" y="7057"/>
                    </a:lnTo>
                    <a:cubicBezTo>
                      <a:pt x="5748" y="7272"/>
                      <a:pt x="5696" y="7496"/>
                      <a:pt x="5696" y="7746"/>
                    </a:cubicBezTo>
                    <a:lnTo>
                      <a:pt x="5696" y="9013"/>
                    </a:lnTo>
                    <a:cubicBezTo>
                      <a:pt x="5696" y="10107"/>
                      <a:pt x="6584" y="10994"/>
                      <a:pt x="7678" y="10994"/>
                    </a:cubicBezTo>
                    <a:lnTo>
                      <a:pt x="8944" y="10994"/>
                    </a:lnTo>
                    <a:cubicBezTo>
                      <a:pt x="10039" y="10994"/>
                      <a:pt x="10926" y="10107"/>
                      <a:pt x="10926" y="9013"/>
                    </a:cubicBezTo>
                    <a:lnTo>
                      <a:pt x="10926" y="7746"/>
                    </a:lnTo>
                    <a:cubicBezTo>
                      <a:pt x="10926" y="7522"/>
                      <a:pt x="10892" y="7307"/>
                      <a:pt x="10823" y="7109"/>
                    </a:cubicBezTo>
                    <a:lnTo>
                      <a:pt x="12796" y="5127"/>
                    </a:lnTo>
                    <a:cubicBezTo>
                      <a:pt x="12994" y="5187"/>
                      <a:pt x="13201" y="5230"/>
                      <a:pt x="13425" y="5230"/>
                    </a:cubicBezTo>
                    <a:lnTo>
                      <a:pt x="14691" y="5230"/>
                    </a:lnTo>
                    <a:cubicBezTo>
                      <a:pt x="14924" y="5230"/>
                      <a:pt x="15139" y="5187"/>
                      <a:pt x="15337" y="5118"/>
                    </a:cubicBezTo>
                    <a:lnTo>
                      <a:pt x="17224" y="6997"/>
                    </a:lnTo>
                    <a:cubicBezTo>
                      <a:pt x="17130" y="7229"/>
                      <a:pt x="17078" y="7479"/>
                      <a:pt x="17078" y="7746"/>
                    </a:cubicBezTo>
                    <a:lnTo>
                      <a:pt x="17078" y="9013"/>
                    </a:lnTo>
                    <a:cubicBezTo>
                      <a:pt x="17078" y="10107"/>
                      <a:pt x="17965" y="10994"/>
                      <a:pt x="19051" y="10994"/>
                    </a:cubicBezTo>
                    <a:lnTo>
                      <a:pt x="20326" y="10994"/>
                    </a:lnTo>
                    <a:cubicBezTo>
                      <a:pt x="21412" y="10994"/>
                      <a:pt x="22299" y="10107"/>
                      <a:pt x="22299" y="9013"/>
                    </a:cubicBezTo>
                    <a:lnTo>
                      <a:pt x="22299" y="7746"/>
                    </a:lnTo>
                    <a:cubicBezTo>
                      <a:pt x="22299" y="6652"/>
                      <a:pt x="21412" y="5764"/>
                      <a:pt x="20326" y="5764"/>
                    </a:cubicBezTo>
                    <a:lnTo>
                      <a:pt x="19051" y="5764"/>
                    </a:lnTo>
                    <a:cubicBezTo>
                      <a:pt x="18818" y="5764"/>
                      <a:pt x="18594" y="5808"/>
                      <a:pt x="18387" y="5876"/>
                    </a:cubicBezTo>
                    <a:lnTo>
                      <a:pt x="16518" y="4015"/>
                    </a:lnTo>
                    <a:cubicBezTo>
                      <a:pt x="16613" y="3774"/>
                      <a:pt x="16673" y="3524"/>
                      <a:pt x="16673" y="3249"/>
                    </a:cubicBezTo>
                    <a:lnTo>
                      <a:pt x="16673" y="1982"/>
                    </a:lnTo>
                    <a:cubicBezTo>
                      <a:pt x="16673" y="888"/>
                      <a:pt x="15785" y="0"/>
                      <a:pt x="14691" y="0"/>
                    </a:cubicBezTo>
                    <a:lnTo>
                      <a:pt x="13425" y="0"/>
                    </a:lnTo>
                    <a:cubicBezTo>
                      <a:pt x="12330" y="0"/>
                      <a:pt x="11443" y="888"/>
                      <a:pt x="11443" y="1982"/>
                    </a:cubicBezTo>
                    <a:lnTo>
                      <a:pt x="11443" y="3249"/>
                    </a:lnTo>
                    <a:cubicBezTo>
                      <a:pt x="11443" y="3524"/>
                      <a:pt x="11503" y="3791"/>
                      <a:pt x="11607" y="4033"/>
                    </a:cubicBezTo>
                    <a:lnTo>
                      <a:pt x="9720" y="5920"/>
                    </a:lnTo>
                    <a:cubicBezTo>
                      <a:pt x="9479" y="5825"/>
                      <a:pt x="9220" y="5764"/>
                      <a:pt x="8944" y="5764"/>
                    </a:cubicBezTo>
                    <a:lnTo>
                      <a:pt x="7678" y="5764"/>
                    </a:lnTo>
                    <a:cubicBezTo>
                      <a:pt x="7419" y="5764"/>
                      <a:pt x="7178" y="5816"/>
                      <a:pt x="6954" y="5902"/>
                    </a:cubicBezTo>
                    <a:lnTo>
                      <a:pt x="5076" y="4015"/>
                    </a:lnTo>
                    <a:cubicBezTo>
                      <a:pt x="5171" y="3783"/>
                      <a:pt x="5231" y="3524"/>
                      <a:pt x="5231" y="3249"/>
                    </a:cubicBezTo>
                    <a:lnTo>
                      <a:pt x="5231" y="1982"/>
                    </a:lnTo>
                    <a:cubicBezTo>
                      <a:pt x="5231" y="888"/>
                      <a:pt x="4343" y="0"/>
                      <a:pt x="3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>
                  <a:latin typeface="Calibri "/>
                </a:endParaRPr>
              </a:p>
            </p:txBody>
          </p:sp>
          <p:sp>
            <p:nvSpPr>
              <p:cNvPr id="21" name="Google Shape;1812;p42">
                <a:extLst>
                  <a:ext uri="{FF2B5EF4-FFF2-40B4-BE49-F238E27FC236}">
                    <a16:creationId xmlns:a16="http://schemas.microsoft.com/office/drawing/2014/main" id="{3C06658F-7A95-4FCA-9761-EAFEE3B03E07}"/>
                  </a:ext>
                </a:extLst>
              </p:cNvPr>
              <p:cNvSpPr/>
              <p:nvPr/>
            </p:nvSpPr>
            <p:spPr>
              <a:xfrm>
                <a:off x="-3171784" y="1203017"/>
                <a:ext cx="18163" cy="127928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1417" extrusionOk="0">
                    <a:moveTo>
                      <a:pt x="811" y="1"/>
                    </a:moveTo>
                    <a:cubicBezTo>
                      <a:pt x="363" y="1"/>
                      <a:pt x="1" y="363"/>
                      <a:pt x="1" y="811"/>
                    </a:cubicBezTo>
                    <a:lnTo>
                      <a:pt x="1" y="10607"/>
                    </a:lnTo>
                    <a:cubicBezTo>
                      <a:pt x="1" y="11055"/>
                      <a:pt x="363" y="11417"/>
                      <a:pt x="811" y="11417"/>
                    </a:cubicBezTo>
                    <a:cubicBezTo>
                      <a:pt x="1259" y="11417"/>
                      <a:pt x="1621" y="11055"/>
                      <a:pt x="1621" y="10607"/>
                    </a:cubicBezTo>
                    <a:lnTo>
                      <a:pt x="1621" y="811"/>
                    </a:lnTo>
                    <a:cubicBezTo>
                      <a:pt x="1621" y="363"/>
                      <a:pt x="1259" y="1"/>
                      <a:pt x="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22" name="Google Shape;1813;p42">
                <a:extLst>
                  <a:ext uri="{FF2B5EF4-FFF2-40B4-BE49-F238E27FC236}">
                    <a16:creationId xmlns:a16="http://schemas.microsoft.com/office/drawing/2014/main" id="{871F55FE-C46D-4D93-98D1-98B9598CD726}"/>
                  </a:ext>
                </a:extLst>
              </p:cNvPr>
              <p:cNvSpPr/>
              <p:nvPr/>
            </p:nvSpPr>
            <p:spPr>
              <a:xfrm>
                <a:off x="-3138573" y="1227154"/>
                <a:ext cx="18062" cy="103792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9263" extrusionOk="0">
                    <a:moveTo>
                      <a:pt x="811" y="1"/>
                    </a:moveTo>
                    <a:cubicBezTo>
                      <a:pt x="363" y="1"/>
                      <a:pt x="1" y="363"/>
                      <a:pt x="1" y="811"/>
                    </a:cubicBezTo>
                    <a:lnTo>
                      <a:pt x="1" y="8453"/>
                    </a:lnTo>
                    <a:cubicBezTo>
                      <a:pt x="1" y="8901"/>
                      <a:pt x="363" y="9263"/>
                      <a:pt x="811" y="9263"/>
                    </a:cubicBezTo>
                    <a:cubicBezTo>
                      <a:pt x="1250" y="9263"/>
                      <a:pt x="1612" y="8901"/>
                      <a:pt x="1612" y="8453"/>
                    </a:cubicBezTo>
                    <a:lnTo>
                      <a:pt x="1612" y="811"/>
                    </a:lnTo>
                    <a:cubicBezTo>
                      <a:pt x="1612" y="363"/>
                      <a:pt x="1250" y="1"/>
                      <a:pt x="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23" name="Google Shape;1814;p42">
                <a:extLst>
                  <a:ext uri="{FF2B5EF4-FFF2-40B4-BE49-F238E27FC236}">
                    <a16:creationId xmlns:a16="http://schemas.microsoft.com/office/drawing/2014/main" id="{86C8AA87-2D2B-456F-AA8B-3152F827D536}"/>
                  </a:ext>
                </a:extLst>
              </p:cNvPr>
              <p:cNvSpPr/>
              <p:nvPr/>
            </p:nvSpPr>
            <p:spPr>
              <a:xfrm>
                <a:off x="-3105354" y="1263362"/>
                <a:ext cx="18062" cy="6759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6032" extrusionOk="0">
                    <a:moveTo>
                      <a:pt x="802" y="1"/>
                    </a:moveTo>
                    <a:cubicBezTo>
                      <a:pt x="363" y="1"/>
                      <a:pt x="1" y="363"/>
                      <a:pt x="1" y="811"/>
                    </a:cubicBezTo>
                    <a:lnTo>
                      <a:pt x="1" y="5222"/>
                    </a:lnTo>
                    <a:cubicBezTo>
                      <a:pt x="1" y="5670"/>
                      <a:pt x="354" y="6032"/>
                      <a:pt x="802" y="6032"/>
                    </a:cubicBezTo>
                    <a:cubicBezTo>
                      <a:pt x="1250" y="6032"/>
                      <a:pt x="1612" y="5670"/>
                      <a:pt x="1612" y="5222"/>
                    </a:cubicBezTo>
                    <a:lnTo>
                      <a:pt x="1612" y="811"/>
                    </a:lnTo>
                    <a:cubicBezTo>
                      <a:pt x="1612" y="363"/>
                      <a:pt x="1250" y="1"/>
                      <a:pt x="8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24" name="Google Shape;1815;p42">
                <a:extLst>
                  <a:ext uri="{FF2B5EF4-FFF2-40B4-BE49-F238E27FC236}">
                    <a16:creationId xmlns:a16="http://schemas.microsoft.com/office/drawing/2014/main" id="{A70BA027-77C8-48D5-A964-575793126E8D}"/>
                  </a:ext>
                </a:extLst>
              </p:cNvPr>
              <p:cNvSpPr/>
              <p:nvPr/>
            </p:nvSpPr>
            <p:spPr>
              <a:xfrm>
                <a:off x="-3072322" y="1263357"/>
                <a:ext cx="18163" cy="67589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6032" extrusionOk="0">
                    <a:moveTo>
                      <a:pt x="810" y="1"/>
                    </a:moveTo>
                    <a:cubicBezTo>
                      <a:pt x="362" y="1"/>
                      <a:pt x="0" y="363"/>
                      <a:pt x="0" y="811"/>
                    </a:cubicBezTo>
                    <a:lnTo>
                      <a:pt x="0" y="5222"/>
                    </a:lnTo>
                    <a:cubicBezTo>
                      <a:pt x="0" y="5670"/>
                      <a:pt x="362" y="6032"/>
                      <a:pt x="810" y="6032"/>
                    </a:cubicBezTo>
                    <a:cubicBezTo>
                      <a:pt x="1258" y="6032"/>
                      <a:pt x="1620" y="5670"/>
                      <a:pt x="1620" y="5222"/>
                    </a:cubicBezTo>
                    <a:lnTo>
                      <a:pt x="1620" y="811"/>
                    </a:lnTo>
                    <a:cubicBezTo>
                      <a:pt x="1620" y="363"/>
                      <a:pt x="1258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25" name="Google Shape;1816;p42">
                <a:extLst>
                  <a:ext uri="{FF2B5EF4-FFF2-40B4-BE49-F238E27FC236}">
                    <a16:creationId xmlns:a16="http://schemas.microsoft.com/office/drawing/2014/main" id="{9DE7C493-A061-465C-867D-1EC77F6834B8}"/>
                  </a:ext>
                </a:extLst>
              </p:cNvPr>
              <p:cNvSpPr/>
              <p:nvPr/>
            </p:nvSpPr>
            <p:spPr>
              <a:xfrm>
                <a:off x="-3039105" y="1227151"/>
                <a:ext cx="18163" cy="103792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9263" extrusionOk="0">
                    <a:moveTo>
                      <a:pt x="810" y="1"/>
                    </a:moveTo>
                    <a:cubicBezTo>
                      <a:pt x="362" y="1"/>
                      <a:pt x="0" y="363"/>
                      <a:pt x="0" y="811"/>
                    </a:cubicBezTo>
                    <a:lnTo>
                      <a:pt x="0" y="8453"/>
                    </a:lnTo>
                    <a:cubicBezTo>
                      <a:pt x="0" y="8901"/>
                      <a:pt x="362" y="9263"/>
                      <a:pt x="810" y="9263"/>
                    </a:cubicBezTo>
                    <a:cubicBezTo>
                      <a:pt x="1258" y="9263"/>
                      <a:pt x="1620" y="8901"/>
                      <a:pt x="1620" y="8453"/>
                    </a:cubicBezTo>
                    <a:lnTo>
                      <a:pt x="1620" y="811"/>
                    </a:lnTo>
                    <a:cubicBezTo>
                      <a:pt x="1620" y="363"/>
                      <a:pt x="1258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26" name="Google Shape;1817;p42">
                <a:extLst>
                  <a:ext uri="{FF2B5EF4-FFF2-40B4-BE49-F238E27FC236}">
                    <a16:creationId xmlns:a16="http://schemas.microsoft.com/office/drawing/2014/main" id="{37DD8680-D69A-49D5-B739-EAC7C2FD7A59}"/>
                  </a:ext>
                </a:extLst>
              </p:cNvPr>
              <p:cNvSpPr/>
              <p:nvPr/>
            </p:nvSpPr>
            <p:spPr>
              <a:xfrm>
                <a:off x="-3005877" y="1245197"/>
                <a:ext cx="18062" cy="85741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7652" extrusionOk="0">
                    <a:moveTo>
                      <a:pt x="810" y="1"/>
                    </a:moveTo>
                    <a:cubicBezTo>
                      <a:pt x="362" y="1"/>
                      <a:pt x="0" y="363"/>
                      <a:pt x="0" y="811"/>
                    </a:cubicBezTo>
                    <a:lnTo>
                      <a:pt x="0" y="6842"/>
                    </a:lnTo>
                    <a:cubicBezTo>
                      <a:pt x="0" y="7290"/>
                      <a:pt x="362" y="7652"/>
                      <a:pt x="810" y="7652"/>
                    </a:cubicBezTo>
                    <a:cubicBezTo>
                      <a:pt x="1250" y="7652"/>
                      <a:pt x="1611" y="7290"/>
                      <a:pt x="1611" y="6842"/>
                    </a:cubicBezTo>
                    <a:lnTo>
                      <a:pt x="1611" y="811"/>
                    </a:lnTo>
                    <a:cubicBezTo>
                      <a:pt x="1611" y="363"/>
                      <a:pt x="1250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27" name="Google Shape;1818;p42">
                <a:extLst>
                  <a:ext uri="{FF2B5EF4-FFF2-40B4-BE49-F238E27FC236}">
                    <a16:creationId xmlns:a16="http://schemas.microsoft.com/office/drawing/2014/main" id="{2101CAEF-FB67-4245-9904-0176F2E8A5E8}"/>
                  </a:ext>
                </a:extLst>
              </p:cNvPr>
              <p:cNvSpPr/>
              <p:nvPr/>
            </p:nvSpPr>
            <p:spPr>
              <a:xfrm>
                <a:off x="-2972785" y="1263351"/>
                <a:ext cx="18163" cy="67589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6032" extrusionOk="0">
                    <a:moveTo>
                      <a:pt x="810" y="1"/>
                    </a:moveTo>
                    <a:cubicBezTo>
                      <a:pt x="362" y="1"/>
                      <a:pt x="0" y="363"/>
                      <a:pt x="0" y="811"/>
                    </a:cubicBezTo>
                    <a:lnTo>
                      <a:pt x="0" y="5222"/>
                    </a:lnTo>
                    <a:cubicBezTo>
                      <a:pt x="0" y="5670"/>
                      <a:pt x="362" y="6032"/>
                      <a:pt x="810" y="6032"/>
                    </a:cubicBezTo>
                    <a:cubicBezTo>
                      <a:pt x="1258" y="6032"/>
                      <a:pt x="1620" y="5670"/>
                      <a:pt x="1620" y="5222"/>
                    </a:cubicBezTo>
                    <a:lnTo>
                      <a:pt x="1620" y="811"/>
                    </a:lnTo>
                    <a:cubicBezTo>
                      <a:pt x="1620" y="363"/>
                      <a:pt x="1258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28" name="Google Shape;1819;p42">
                <a:extLst>
                  <a:ext uri="{FF2B5EF4-FFF2-40B4-BE49-F238E27FC236}">
                    <a16:creationId xmlns:a16="http://schemas.microsoft.com/office/drawing/2014/main" id="{30045A5A-1853-4AFF-8EEB-B04C4307EE40}"/>
                  </a:ext>
                </a:extLst>
              </p:cNvPr>
              <p:cNvSpPr/>
              <p:nvPr/>
            </p:nvSpPr>
            <p:spPr>
              <a:xfrm>
                <a:off x="-2939615" y="1263351"/>
                <a:ext cx="18062" cy="67589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6032" extrusionOk="0">
                    <a:moveTo>
                      <a:pt x="811" y="1"/>
                    </a:moveTo>
                    <a:cubicBezTo>
                      <a:pt x="363" y="1"/>
                      <a:pt x="1" y="363"/>
                      <a:pt x="1" y="811"/>
                    </a:cubicBezTo>
                    <a:lnTo>
                      <a:pt x="1" y="5222"/>
                    </a:lnTo>
                    <a:cubicBezTo>
                      <a:pt x="1" y="5670"/>
                      <a:pt x="363" y="6032"/>
                      <a:pt x="811" y="6032"/>
                    </a:cubicBezTo>
                    <a:cubicBezTo>
                      <a:pt x="1259" y="6032"/>
                      <a:pt x="1612" y="5670"/>
                      <a:pt x="1612" y="5222"/>
                    </a:cubicBezTo>
                    <a:lnTo>
                      <a:pt x="1612" y="811"/>
                    </a:lnTo>
                    <a:cubicBezTo>
                      <a:pt x="1612" y="363"/>
                      <a:pt x="1250" y="1"/>
                      <a:pt x="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</p:grpSp>
        <p:grpSp>
          <p:nvGrpSpPr>
            <p:cNvPr id="29" name="Google Shape;1820;p42">
              <a:extLst>
                <a:ext uri="{FF2B5EF4-FFF2-40B4-BE49-F238E27FC236}">
                  <a16:creationId xmlns:a16="http://schemas.microsoft.com/office/drawing/2014/main" id="{1C4C422D-5E1B-41F8-B124-E694017215ED}"/>
                </a:ext>
              </a:extLst>
            </p:cNvPr>
            <p:cNvGrpSpPr/>
            <p:nvPr/>
          </p:nvGrpSpPr>
          <p:grpSpPr>
            <a:xfrm>
              <a:off x="5751414" y="1555271"/>
              <a:ext cx="304285" cy="354100"/>
              <a:chOff x="-1560916" y="1504430"/>
              <a:chExt cx="265502" cy="308944"/>
            </a:xfrm>
          </p:grpSpPr>
          <p:sp>
            <p:nvSpPr>
              <p:cNvPr id="30" name="Google Shape;1821;p42">
                <a:extLst>
                  <a:ext uri="{FF2B5EF4-FFF2-40B4-BE49-F238E27FC236}">
                    <a16:creationId xmlns:a16="http://schemas.microsoft.com/office/drawing/2014/main" id="{9F598BFC-AFFA-46EA-AF0A-B38B4CA6A850}"/>
                  </a:ext>
                </a:extLst>
              </p:cNvPr>
              <p:cNvSpPr/>
              <p:nvPr/>
            </p:nvSpPr>
            <p:spPr>
              <a:xfrm>
                <a:off x="-1560916" y="1504430"/>
                <a:ext cx="265502" cy="308944"/>
              </a:xfrm>
              <a:custGeom>
                <a:avLst/>
                <a:gdLst/>
                <a:ahLst/>
                <a:cxnLst/>
                <a:rect l="l" t="t" r="r" b="b"/>
                <a:pathLst>
                  <a:path w="23695" h="27572" extrusionOk="0">
                    <a:moveTo>
                      <a:pt x="16888" y="1621"/>
                    </a:moveTo>
                    <a:cubicBezTo>
                      <a:pt x="19748" y="1621"/>
                      <a:pt x="22083" y="3930"/>
                      <a:pt x="22083" y="6764"/>
                    </a:cubicBezTo>
                    <a:lnTo>
                      <a:pt x="22083" y="19059"/>
                    </a:lnTo>
                    <a:cubicBezTo>
                      <a:pt x="22083" y="20360"/>
                      <a:pt x="21015" y="21420"/>
                      <a:pt x="19705" y="21420"/>
                    </a:cubicBezTo>
                    <a:lnTo>
                      <a:pt x="18602" y="21420"/>
                    </a:lnTo>
                    <a:lnTo>
                      <a:pt x="18602" y="8341"/>
                    </a:lnTo>
                    <a:cubicBezTo>
                      <a:pt x="18602" y="6247"/>
                      <a:pt x="16905" y="4550"/>
                      <a:pt x="14811" y="4550"/>
                    </a:cubicBezTo>
                    <a:lnTo>
                      <a:pt x="6704" y="4550"/>
                    </a:lnTo>
                    <a:lnTo>
                      <a:pt x="6704" y="3973"/>
                    </a:lnTo>
                    <a:cubicBezTo>
                      <a:pt x="6704" y="2680"/>
                      <a:pt x="7772" y="1621"/>
                      <a:pt x="9082" y="1621"/>
                    </a:cubicBezTo>
                    <a:close/>
                    <a:moveTo>
                      <a:pt x="14811" y="6161"/>
                    </a:moveTo>
                    <a:cubicBezTo>
                      <a:pt x="16018" y="6161"/>
                      <a:pt x="16991" y="7135"/>
                      <a:pt x="16991" y="8341"/>
                    </a:cubicBezTo>
                    <a:lnTo>
                      <a:pt x="16991" y="23789"/>
                    </a:lnTo>
                    <a:cubicBezTo>
                      <a:pt x="16991" y="24987"/>
                      <a:pt x="16018" y="25961"/>
                      <a:pt x="14811" y="25961"/>
                    </a:cubicBezTo>
                    <a:lnTo>
                      <a:pt x="3791" y="25961"/>
                    </a:lnTo>
                    <a:cubicBezTo>
                      <a:pt x="2594" y="25961"/>
                      <a:pt x="1620" y="24987"/>
                      <a:pt x="1620" y="23789"/>
                    </a:cubicBezTo>
                    <a:lnTo>
                      <a:pt x="1620" y="8341"/>
                    </a:lnTo>
                    <a:cubicBezTo>
                      <a:pt x="1620" y="7135"/>
                      <a:pt x="2594" y="6161"/>
                      <a:pt x="3791" y="6161"/>
                    </a:cubicBezTo>
                    <a:close/>
                    <a:moveTo>
                      <a:pt x="9082" y="1"/>
                    </a:moveTo>
                    <a:cubicBezTo>
                      <a:pt x="6885" y="1"/>
                      <a:pt x="5092" y="1784"/>
                      <a:pt x="5092" y="3973"/>
                    </a:cubicBezTo>
                    <a:lnTo>
                      <a:pt x="5092" y="4550"/>
                    </a:lnTo>
                    <a:lnTo>
                      <a:pt x="3791" y="4550"/>
                    </a:lnTo>
                    <a:cubicBezTo>
                      <a:pt x="1698" y="4550"/>
                      <a:pt x="0" y="6247"/>
                      <a:pt x="0" y="8341"/>
                    </a:cubicBezTo>
                    <a:lnTo>
                      <a:pt x="0" y="23789"/>
                    </a:lnTo>
                    <a:cubicBezTo>
                      <a:pt x="0" y="25874"/>
                      <a:pt x="1698" y="27572"/>
                      <a:pt x="3791" y="27572"/>
                    </a:cubicBezTo>
                    <a:lnTo>
                      <a:pt x="14811" y="27572"/>
                    </a:lnTo>
                    <a:cubicBezTo>
                      <a:pt x="16905" y="27572"/>
                      <a:pt x="18602" y="25874"/>
                      <a:pt x="18602" y="23789"/>
                    </a:cubicBezTo>
                    <a:lnTo>
                      <a:pt x="18602" y="23031"/>
                    </a:lnTo>
                    <a:lnTo>
                      <a:pt x="19705" y="23031"/>
                    </a:lnTo>
                    <a:cubicBezTo>
                      <a:pt x="21902" y="23031"/>
                      <a:pt x="23694" y="21256"/>
                      <a:pt x="23694" y="19059"/>
                    </a:cubicBezTo>
                    <a:lnTo>
                      <a:pt x="23694" y="6764"/>
                    </a:lnTo>
                    <a:cubicBezTo>
                      <a:pt x="23694" y="3042"/>
                      <a:pt x="20644" y="1"/>
                      <a:pt x="168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31" name="Google Shape;1822;p42">
                <a:extLst>
                  <a:ext uri="{FF2B5EF4-FFF2-40B4-BE49-F238E27FC236}">
                    <a16:creationId xmlns:a16="http://schemas.microsoft.com/office/drawing/2014/main" id="{F5BB9968-8227-4C61-9202-C10431F34359}"/>
                  </a:ext>
                </a:extLst>
              </p:cNvPr>
              <p:cNvSpPr/>
              <p:nvPr/>
            </p:nvSpPr>
            <p:spPr>
              <a:xfrm>
                <a:off x="-1529058" y="1586983"/>
                <a:ext cx="144735" cy="18163"/>
              </a:xfrm>
              <a:custGeom>
                <a:avLst/>
                <a:gdLst/>
                <a:ahLst/>
                <a:cxnLst/>
                <a:rect l="l" t="t" r="r" b="b"/>
                <a:pathLst>
                  <a:path w="12917" h="1621" extrusionOk="0">
                    <a:moveTo>
                      <a:pt x="811" y="0"/>
                    </a:moveTo>
                    <a:cubicBezTo>
                      <a:pt x="363" y="0"/>
                      <a:pt x="1" y="362"/>
                      <a:pt x="1" y="810"/>
                    </a:cubicBezTo>
                    <a:cubicBezTo>
                      <a:pt x="1" y="1258"/>
                      <a:pt x="363" y="1620"/>
                      <a:pt x="811" y="1620"/>
                    </a:cubicBezTo>
                    <a:lnTo>
                      <a:pt x="12115" y="1620"/>
                    </a:lnTo>
                    <a:cubicBezTo>
                      <a:pt x="12563" y="1620"/>
                      <a:pt x="12916" y="1258"/>
                      <a:pt x="12916" y="810"/>
                    </a:cubicBezTo>
                    <a:cubicBezTo>
                      <a:pt x="12916" y="362"/>
                      <a:pt x="12563" y="0"/>
                      <a:pt x="12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32" name="Google Shape;1823;p42">
                <a:extLst>
                  <a:ext uri="{FF2B5EF4-FFF2-40B4-BE49-F238E27FC236}">
                    <a16:creationId xmlns:a16="http://schemas.microsoft.com/office/drawing/2014/main" id="{A4C45B66-5906-4EFC-9D70-28A0F355ABBF}"/>
                  </a:ext>
                </a:extLst>
              </p:cNvPr>
              <p:cNvSpPr/>
              <p:nvPr/>
            </p:nvSpPr>
            <p:spPr>
              <a:xfrm>
                <a:off x="-1529058" y="1615949"/>
                <a:ext cx="144735" cy="18152"/>
              </a:xfrm>
              <a:custGeom>
                <a:avLst/>
                <a:gdLst/>
                <a:ahLst/>
                <a:cxnLst/>
                <a:rect l="l" t="t" r="r" b="b"/>
                <a:pathLst>
                  <a:path w="12917" h="1620" extrusionOk="0">
                    <a:moveTo>
                      <a:pt x="811" y="0"/>
                    </a:moveTo>
                    <a:cubicBezTo>
                      <a:pt x="363" y="0"/>
                      <a:pt x="1" y="362"/>
                      <a:pt x="1" y="810"/>
                    </a:cubicBezTo>
                    <a:cubicBezTo>
                      <a:pt x="1" y="1258"/>
                      <a:pt x="363" y="1620"/>
                      <a:pt x="811" y="1620"/>
                    </a:cubicBezTo>
                    <a:lnTo>
                      <a:pt x="12115" y="1620"/>
                    </a:lnTo>
                    <a:cubicBezTo>
                      <a:pt x="12563" y="1620"/>
                      <a:pt x="12916" y="1258"/>
                      <a:pt x="12916" y="810"/>
                    </a:cubicBezTo>
                    <a:cubicBezTo>
                      <a:pt x="12916" y="362"/>
                      <a:pt x="12563" y="0"/>
                      <a:pt x="12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33" name="Google Shape;1824;p42">
                <a:extLst>
                  <a:ext uri="{FF2B5EF4-FFF2-40B4-BE49-F238E27FC236}">
                    <a16:creationId xmlns:a16="http://schemas.microsoft.com/office/drawing/2014/main" id="{FB2B54FD-4512-4339-88A2-76AD42F10D5E}"/>
                  </a:ext>
                </a:extLst>
              </p:cNvPr>
              <p:cNvSpPr/>
              <p:nvPr/>
            </p:nvSpPr>
            <p:spPr>
              <a:xfrm>
                <a:off x="-1529058" y="1763954"/>
                <a:ext cx="144735" cy="18062"/>
              </a:xfrm>
              <a:custGeom>
                <a:avLst/>
                <a:gdLst/>
                <a:ahLst/>
                <a:cxnLst/>
                <a:rect l="l" t="t" r="r" b="b"/>
                <a:pathLst>
                  <a:path w="12917" h="1612" extrusionOk="0">
                    <a:moveTo>
                      <a:pt x="811" y="0"/>
                    </a:moveTo>
                    <a:cubicBezTo>
                      <a:pt x="363" y="0"/>
                      <a:pt x="1" y="362"/>
                      <a:pt x="1" y="802"/>
                    </a:cubicBezTo>
                    <a:cubicBezTo>
                      <a:pt x="1" y="1250"/>
                      <a:pt x="363" y="1612"/>
                      <a:pt x="811" y="1612"/>
                    </a:cubicBezTo>
                    <a:lnTo>
                      <a:pt x="12115" y="1612"/>
                    </a:lnTo>
                    <a:cubicBezTo>
                      <a:pt x="12563" y="1612"/>
                      <a:pt x="12916" y="1250"/>
                      <a:pt x="12916" y="802"/>
                    </a:cubicBezTo>
                    <a:cubicBezTo>
                      <a:pt x="12916" y="362"/>
                      <a:pt x="12563" y="0"/>
                      <a:pt x="12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34" name="Google Shape;1825;p42">
                <a:extLst>
                  <a:ext uri="{FF2B5EF4-FFF2-40B4-BE49-F238E27FC236}">
                    <a16:creationId xmlns:a16="http://schemas.microsoft.com/office/drawing/2014/main" id="{00225049-905A-45B3-8F41-AECAC42F41D4}"/>
                  </a:ext>
                </a:extLst>
              </p:cNvPr>
              <p:cNvSpPr/>
              <p:nvPr/>
            </p:nvSpPr>
            <p:spPr>
              <a:xfrm>
                <a:off x="-1529921" y="1657422"/>
                <a:ext cx="85057" cy="83948"/>
              </a:xfrm>
              <a:custGeom>
                <a:avLst/>
                <a:gdLst/>
                <a:ahLst/>
                <a:cxnLst/>
                <a:rect l="l" t="t" r="r" b="b"/>
                <a:pathLst>
                  <a:path w="7591" h="7492" extrusionOk="0">
                    <a:moveTo>
                      <a:pt x="3024" y="1762"/>
                    </a:moveTo>
                    <a:lnTo>
                      <a:pt x="3024" y="3494"/>
                    </a:lnTo>
                    <a:cubicBezTo>
                      <a:pt x="3024" y="4079"/>
                      <a:pt x="3490" y="4553"/>
                      <a:pt x="4076" y="4553"/>
                    </a:cubicBezTo>
                    <a:lnTo>
                      <a:pt x="5807" y="4553"/>
                    </a:lnTo>
                    <a:cubicBezTo>
                      <a:pt x="5490" y="5339"/>
                      <a:pt x="4710" y="5882"/>
                      <a:pt x="3829" y="5882"/>
                    </a:cubicBezTo>
                    <a:cubicBezTo>
                      <a:pt x="3802" y="5882"/>
                      <a:pt x="3775" y="5881"/>
                      <a:pt x="3748" y="5880"/>
                    </a:cubicBezTo>
                    <a:cubicBezTo>
                      <a:pt x="2637" y="5837"/>
                      <a:pt x="1741" y="4932"/>
                      <a:pt x="1698" y="3830"/>
                    </a:cubicBezTo>
                    <a:cubicBezTo>
                      <a:pt x="1663" y="2908"/>
                      <a:pt x="2214" y="2098"/>
                      <a:pt x="3024" y="1762"/>
                    </a:cubicBezTo>
                    <a:close/>
                    <a:moveTo>
                      <a:pt x="3579" y="0"/>
                    </a:moveTo>
                    <a:cubicBezTo>
                      <a:pt x="3549" y="0"/>
                      <a:pt x="3519" y="1"/>
                      <a:pt x="3490" y="4"/>
                    </a:cubicBezTo>
                    <a:cubicBezTo>
                      <a:pt x="1499" y="185"/>
                      <a:pt x="0" y="1891"/>
                      <a:pt x="78" y="3890"/>
                    </a:cubicBezTo>
                    <a:cubicBezTo>
                      <a:pt x="155" y="5837"/>
                      <a:pt x="1741" y="7414"/>
                      <a:pt x="3688" y="7491"/>
                    </a:cubicBezTo>
                    <a:lnTo>
                      <a:pt x="3826" y="7491"/>
                    </a:lnTo>
                    <a:cubicBezTo>
                      <a:pt x="5764" y="7491"/>
                      <a:pt x="7393" y="6018"/>
                      <a:pt x="7565" y="4079"/>
                    </a:cubicBezTo>
                    <a:cubicBezTo>
                      <a:pt x="7591" y="3786"/>
                      <a:pt x="7496" y="3494"/>
                      <a:pt x="7289" y="3278"/>
                    </a:cubicBezTo>
                    <a:cubicBezTo>
                      <a:pt x="7091" y="3063"/>
                      <a:pt x="6807" y="2933"/>
                      <a:pt x="6514" y="2933"/>
                    </a:cubicBezTo>
                    <a:lnTo>
                      <a:pt x="4636" y="2933"/>
                    </a:lnTo>
                    <a:lnTo>
                      <a:pt x="4636" y="1055"/>
                    </a:lnTo>
                    <a:cubicBezTo>
                      <a:pt x="4636" y="762"/>
                      <a:pt x="4515" y="478"/>
                      <a:pt x="4291" y="280"/>
                    </a:cubicBezTo>
                    <a:cubicBezTo>
                      <a:pt x="4097" y="102"/>
                      <a:pt x="3841" y="0"/>
                      <a:pt x="3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35" name="Google Shape;1826;p42">
                <a:extLst>
                  <a:ext uri="{FF2B5EF4-FFF2-40B4-BE49-F238E27FC236}">
                    <a16:creationId xmlns:a16="http://schemas.microsoft.com/office/drawing/2014/main" id="{A57E9D16-2B39-443C-A6C7-119DFEA5FFEB}"/>
                  </a:ext>
                </a:extLst>
              </p:cNvPr>
              <p:cNvSpPr/>
              <p:nvPr/>
            </p:nvSpPr>
            <p:spPr>
              <a:xfrm>
                <a:off x="-1431066" y="1657467"/>
                <a:ext cx="46747" cy="18062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1612" extrusionOk="0">
                    <a:moveTo>
                      <a:pt x="811" y="0"/>
                    </a:moveTo>
                    <a:cubicBezTo>
                      <a:pt x="363" y="0"/>
                      <a:pt x="1" y="362"/>
                      <a:pt x="1" y="801"/>
                    </a:cubicBezTo>
                    <a:cubicBezTo>
                      <a:pt x="1" y="1249"/>
                      <a:pt x="363" y="1611"/>
                      <a:pt x="811" y="1611"/>
                    </a:cubicBezTo>
                    <a:lnTo>
                      <a:pt x="3370" y="1611"/>
                    </a:lnTo>
                    <a:cubicBezTo>
                      <a:pt x="3818" y="1611"/>
                      <a:pt x="4171" y="1249"/>
                      <a:pt x="4171" y="801"/>
                    </a:cubicBezTo>
                    <a:cubicBezTo>
                      <a:pt x="4171" y="362"/>
                      <a:pt x="3818" y="0"/>
                      <a:pt x="3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36" name="Google Shape;1827;p42">
                <a:extLst>
                  <a:ext uri="{FF2B5EF4-FFF2-40B4-BE49-F238E27FC236}">
                    <a16:creationId xmlns:a16="http://schemas.microsoft.com/office/drawing/2014/main" id="{8297C881-FB1C-4436-AB2A-3AD1FA24916D}"/>
                  </a:ext>
                </a:extLst>
              </p:cNvPr>
              <p:cNvSpPr/>
              <p:nvPr/>
            </p:nvSpPr>
            <p:spPr>
              <a:xfrm>
                <a:off x="-1431066" y="1686523"/>
                <a:ext cx="46747" cy="18062"/>
              </a:xfrm>
              <a:custGeom>
                <a:avLst/>
                <a:gdLst/>
                <a:ahLst/>
                <a:cxnLst/>
                <a:rect l="l" t="t" r="r" b="b"/>
                <a:pathLst>
                  <a:path w="4172" h="1612" extrusionOk="0">
                    <a:moveTo>
                      <a:pt x="811" y="0"/>
                    </a:moveTo>
                    <a:cubicBezTo>
                      <a:pt x="363" y="0"/>
                      <a:pt x="1" y="362"/>
                      <a:pt x="1" y="810"/>
                    </a:cubicBezTo>
                    <a:cubicBezTo>
                      <a:pt x="1" y="1250"/>
                      <a:pt x="363" y="1612"/>
                      <a:pt x="811" y="1612"/>
                    </a:cubicBezTo>
                    <a:lnTo>
                      <a:pt x="3370" y="1612"/>
                    </a:lnTo>
                    <a:cubicBezTo>
                      <a:pt x="3818" y="1612"/>
                      <a:pt x="4171" y="1250"/>
                      <a:pt x="4171" y="810"/>
                    </a:cubicBezTo>
                    <a:cubicBezTo>
                      <a:pt x="4171" y="362"/>
                      <a:pt x="3818" y="0"/>
                      <a:pt x="3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</p:grpSp>
        <p:grpSp>
          <p:nvGrpSpPr>
            <p:cNvPr id="37" name="Google Shape;1828;p42">
              <a:extLst>
                <a:ext uri="{FF2B5EF4-FFF2-40B4-BE49-F238E27FC236}">
                  <a16:creationId xmlns:a16="http://schemas.microsoft.com/office/drawing/2014/main" id="{E4384443-3447-4F18-82AF-4D7F23AA112B}"/>
                </a:ext>
              </a:extLst>
            </p:cNvPr>
            <p:cNvGrpSpPr/>
            <p:nvPr/>
          </p:nvGrpSpPr>
          <p:grpSpPr>
            <a:xfrm>
              <a:off x="5199934" y="3126300"/>
              <a:ext cx="356088" cy="271122"/>
              <a:chOff x="-2004073" y="1502212"/>
              <a:chExt cx="310703" cy="236548"/>
            </a:xfrm>
          </p:grpSpPr>
          <p:sp>
            <p:nvSpPr>
              <p:cNvPr id="38" name="Google Shape;1829;p42">
                <a:extLst>
                  <a:ext uri="{FF2B5EF4-FFF2-40B4-BE49-F238E27FC236}">
                    <a16:creationId xmlns:a16="http://schemas.microsoft.com/office/drawing/2014/main" id="{67FA5E88-DFBD-4E36-AC72-58A6FBB045F6}"/>
                  </a:ext>
                </a:extLst>
              </p:cNvPr>
              <p:cNvSpPr/>
              <p:nvPr/>
            </p:nvSpPr>
            <p:spPr>
              <a:xfrm>
                <a:off x="-1886662" y="1582254"/>
                <a:ext cx="75017" cy="76564"/>
              </a:xfrm>
              <a:custGeom>
                <a:avLst/>
                <a:gdLst/>
                <a:ahLst/>
                <a:cxnLst/>
                <a:rect l="l" t="t" r="r" b="b"/>
                <a:pathLst>
                  <a:path w="6695" h="6833" extrusionOk="0">
                    <a:moveTo>
                      <a:pt x="4722" y="1611"/>
                    </a:moveTo>
                    <a:cubicBezTo>
                      <a:pt x="4920" y="1611"/>
                      <a:pt x="5083" y="1775"/>
                      <a:pt x="5083" y="1973"/>
                    </a:cubicBezTo>
                    <a:lnTo>
                      <a:pt x="5083" y="4851"/>
                    </a:lnTo>
                    <a:cubicBezTo>
                      <a:pt x="5083" y="5049"/>
                      <a:pt x="4920" y="5213"/>
                      <a:pt x="4722" y="5213"/>
                    </a:cubicBezTo>
                    <a:lnTo>
                      <a:pt x="1982" y="5213"/>
                    </a:lnTo>
                    <a:cubicBezTo>
                      <a:pt x="1784" y="5213"/>
                      <a:pt x="1620" y="5049"/>
                      <a:pt x="1620" y="4851"/>
                    </a:cubicBezTo>
                    <a:lnTo>
                      <a:pt x="1620" y="1973"/>
                    </a:lnTo>
                    <a:cubicBezTo>
                      <a:pt x="1620" y="1775"/>
                      <a:pt x="1784" y="1611"/>
                      <a:pt x="1982" y="1611"/>
                    </a:cubicBezTo>
                    <a:close/>
                    <a:moveTo>
                      <a:pt x="1982" y="0"/>
                    </a:moveTo>
                    <a:cubicBezTo>
                      <a:pt x="887" y="0"/>
                      <a:pt x="0" y="888"/>
                      <a:pt x="0" y="1973"/>
                    </a:cubicBezTo>
                    <a:lnTo>
                      <a:pt x="0" y="4851"/>
                    </a:lnTo>
                    <a:cubicBezTo>
                      <a:pt x="0" y="5945"/>
                      <a:pt x="887" y="6833"/>
                      <a:pt x="1982" y="6833"/>
                    </a:cubicBezTo>
                    <a:lnTo>
                      <a:pt x="4722" y="6833"/>
                    </a:lnTo>
                    <a:cubicBezTo>
                      <a:pt x="5807" y="6833"/>
                      <a:pt x="6695" y="5945"/>
                      <a:pt x="6695" y="4851"/>
                    </a:cubicBezTo>
                    <a:lnTo>
                      <a:pt x="6695" y="1973"/>
                    </a:lnTo>
                    <a:cubicBezTo>
                      <a:pt x="6695" y="888"/>
                      <a:pt x="5807" y="0"/>
                      <a:pt x="47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39" name="Google Shape;1830;p42">
                <a:extLst>
                  <a:ext uri="{FF2B5EF4-FFF2-40B4-BE49-F238E27FC236}">
                    <a16:creationId xmlns:a16="http://schemas.microsoft.com/office/drawing/2014/main" id="{1F58ACB7-76BF-498F-8F84-CF4F0A6370FA}"/>
                  </a:ext>
                </a:extLst>
              </p:cNvPr>
              <p:cNvSpPr/>
              <p:nvPr/>
            </p:nvSpPr>
            <p:spPr>
              <a:xfrm>
                <a:off x="-1910036" y="1666050"/>
                <a:ext cx="121854" cy="72709"/>
              </a:xfrm>
              <a:custGeom>
                <a:avLst/>
                <a:gdLst/>
                <a:ahLst/>
                <a:cxnLst/>
                <a:rect l="l" t="t" r="r" b="b"/>
                <a:pathLst>
                  <a:path w="10875" h="6489" extrusionOk="0">
                    <a:moveTo>
                      <a:pt x="8134" y="1621"/>
                    </a:moveTo>
                    <a:cubicBezTo>
                      <a:pt x="8281" y="1621"/>
                      <a:pt x="8410" y="1715"/>
                      <a:pt x="8453" y="1871"/>
                    </a:cubicBezTo>
                    <a:lnTo>
                      <a:pt x="9151" y="4438"/>
                    </a:lnTo>
                    <a:cubicBezTo>
                      <a:pt x="9194" y="4585"/>
                      <a:pt x="9134" y="4697"/>
                      <a:pt x="9091" y="4748"/>
                    </a:cubicBezTo>
                    <a:cubicBezTo>
                      <a:pt x="9056" y="4791"/>
                      <a:pt x="8970" y="4878"/>
                      <a:pt x="8832" y="4878"/>
                    </a:cubicBezTo>
                    <a:lnTo>
                      <a:pt x="2043" y="4878"/>
                    </a:lnTo>
                    <a:cubicBezTo>
                      <a:pt x="1896" y="4878"/>
                      <a:pt x="1819" y="4791"/>
                      <a:pt x="1784" y="4748"/>
                    </a:cubicBezTo>
                    <a:cubicBezTo>
                      <a:pt x="1741" y="4697"/>
                      <a:pt x="1681" y="4585"/>
                      <a:pt x="1724" y="4438"/>
                    </a:cubicBezTo>
                    <a:lnTo>
                      <a:pt x="2422" y="1871"/>
                    </a:lnTo>
                    <a:cubicBezTo>
                      <a:pt x="2465" y="1715"/>
                      <a:pt x="2594" y="1621"/>
                      <a:pt x="2741" y="1621"/>
                    </a:cubicBezTo>
                    <a:close/>
                    <a:moveTo>
                      <a:pt x="2741" y="1"/>
                    </a:moveTo>
                    <a:cubicBezTo>
                      <a:pt x="1862" y="1"/>
                      <a:pt x="1095" y="595"/>
                      <a:pt x="863" y="1440"/>
                    </a:cubicBezTo>
                    <a:lnTo>
                      <a:pt x="165" y="4016"/>
                    </a:lnTo>
                    <a:cubicBezTo>
                      <a:pt x="1" y="4610"/>
                      <a:pt x="122" y="5231"/>
                      <a:pt x="501" y="5722"/>
                    </a:cubicBezTo>
                    <a:cubicBezTo>
                      <a:pt x="871" y="6213"/>
                      <a:pt x="1431" y="6489"/>
                      <a:pt x="2043" y="6489"/>
                    </a:cubicBezTo>
                    <a:lnTo>
                      <a:pt x="8832" y="6489"/>
                    </a:lnTo>
                    <a:cubicBezTo>
                      <a:pt x="9444" y="6489"/>
                      <a:pt x="10004" y="6213"/>
                      <a:pt x="10375" y="5722"/>
                    </a:cubicBezTo>
                    <a:cubicBezTo>
                      <a:pt x="10754" y="5231"/>
                      <a:pt x="10874" y="4610"/>
                      <a:pt x="10711" y="4016"/>
                    </a:cubicBezTo>
                    <a:lnTo>
                      <a:pt x="10013" y="1440"/>
                    </a:lnTo>
                    <a:cubicBezTo>
                      <a:pt x="9780" y="595"/>
                      <a:pt x="9005" y="1"/>
                      <a:pt x="8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40" name="Google Shape;1831;p42">
                <a:extLst>
                  <a:ext uri="{FF2B5EF4-FFF2-40B4-BE49-F238E27FC236}">
                    <a16:creationId xmlns:a16="http://schemas.microsoft.com/office/drawing/2014/main" id="{69FABE16-54E9-497F-BF40-6D294A8395E7}"/>
                  </a:ext>
                </a:extLst>
              </p:cNvPr>
              <p:cNvSpPr/>
              <p:nvPr/>
            </p:nvSpPr>
            <p:spPr>
              <a:xfrm>
                <a:off x="-1986985" y="1593639"/>
                <a:ext cx="59297" cy="60552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5404" extrusionOk="0">
                    <a:moveTo>
                      <a:pt x="3499" y="1621"/>
                    </a:moveTo>
                    <a:cubicBezTo>
                      <a:pt x="3602" y="1621"/>
                      <a:pt x="3680" y="1698"/>
                      <a:pt x="3680" y="1793"/>
                    </a:cubicBezTo>
                    <a:lnTo>
                      <a:pt x="3680" y="3602"/>
                    </a:lnTo>
                    <a:cubicBezTo>
                      <a:pt x="3680" y="3706"/>
                      <a:pt x="3602" y="3783"/>
                      <a:pt x="3499" y="3783"/>
                    </a:cubicBezTo>
                    <a:lnTo>
                      <a:pt x="1793" y="3783"/>
                    </a:lnTo>
                    <a:cubicBezTo>
                      <a:pt x="1698" y="3783"/>
                      <a:pt x="1612" y="3706"/>
                      <a:pt x="1612" y="3602"/>
                    </a:cubicBezTo>
                    <a:lnTo>
                      <a:pt x="1612" y="1793"/>
                    </a:lnTo>
                    <a:cubicBezTo>
                      <a:pt x="1612" y="1698"/>
                      <a:pt x="1698" y="1621"/>
                      <a:pt x="1793" y="1621"/>
                    </a:cubicBezTo>
                    <a:close/>
                    <a:moveTo>
                      <a:pt x="1793" y="1"/>
                    </a:moveTo>
                    <a:cubicBezTo>
                      <a:pt x="802" y="1"/>
                      <a:pt x="1" y="811"/>
                      <a:pt x="1" y="1793"/>
                    </a:cubicBezTo>
                    <a:lnTo>
                      <a:pt x="1" y="3602"/>
                    </a:lnTo>
                    <a:cubicBezTo>
                      <a:pt x="1" y="4593"/>
                      <a:pt x="802" y="5403"/>
                      <a:pt x="1793" y="5403"/>
                    </a:cubicBezTo>
                    <a:lnTo>
                      <a:pt x="3499" y="5403"/>
                    </a:lnTo>
                    <a:cubicBezTo>
                      <a:pt x="4490" y="5403"/>
                      <a:pt x="5291" y="4593"/>
                      <a:pt x="5291" y="3602"/>
                    </a:cubicBezTo>
                    <a:lnTo>
                      <a:pt x="5291" y="1793"/>
                    </a:lnTo>
                    <a:cubicBezTo>
                      <a:pt x="5291" y="811"/>
                      <a:pt x="4490" y="1"/>
                      <a:pt x="3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41" name="Google Shape;1832;p42">
                <a:extLst>
                  <a:ext uri="{FF2B5EF4-FFF2-40B4-BE49-F238E27FC236}">
                    <a16:creationId xmlns:a16="http://schemas.microsoft.com/office/drawing/2014/main" id="{1E555725-AACA-4A5B-8D74-39C48A7A27DF}"/>
                  </a:ext>
                </a:extLst>
              </p:cNvPr>
              <p:cNvSpPr/>
              <p:nvPr/>
            </p:nvSpPr>
            <p:spPr>
              <a:xfrm>
                <a:off x="-2004073" y="1660839"/>
                <a:ext cx="93472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8342" h="5145" extrusionOk="0">
                    <a:moveTo>
                      <a:pt x="6127" y="1612"/>
                    </a:moveTo>
                    <a:cubicBezTo>
                      <a:pt x="6127" y="1612"/>
                      <a:pt x="6136" y="1620"/>
                      <a:pt x="6144" y="1629"/>
                    </a:cubicBezTo>
                    <a:lnTo>
                      <a:pt x="6652" y="3490"/>
                    </a:lnTo>
                    <a:cubicBezTo>
                      <a:pt x="6652" y="3516"/>
                      <a:pt x="6635" y="3533"/>
                      <a:pt x="6635" y="3533"/>
                    </a:cubicBezTo>
                    <a:lnTo>
                      <a:pt x="1707" y="3525"/>
                    </a:lnTo>
                    <a:cubicBezTo>
                      <a:pt x="1707" y="3525"/>
                      <a:pt x="1690" y="3516"/>
                      <a:pt x="1698" y="3490"/>
                    </a:cubicBezTo>
                    <a:lnTo>
                      <a:pt x="2207" y="1629"/>
                    </a:lnTo>
                    <a:cubicBezTo>
                      <a:pt x="2207" y="1620"/>
                      <a:pt x="2215" y="1612"/>
                      <a:pt x="2224" y="1612"/>
                    </a:cubicBezTo>
                    <a:close/>
                    <a:moveTo>
                      <a:pt x="2215" y="1"/>
                    </a:moveTo>
                    <a:cubicBezTo>
                      <a:pt x="1483" y="1"/>
                      <a:pt x="837" y="492"/>
                      <a:pt x="647" y="1207"/>
                    </a:cubicBezTo>
                    <a:lnTo>
                      <a:pt x="139" y="3068"/>
                    </a:lnTo>
                    <a:cubicBezTo>
                      <a:pt x="1" y="3568"/>
                      <a:pt x="104" y="4093"/>
                      <a:pt x="415" y="4507"/>
                    </a:cubicBezTo>
                    <a:cubicBezTo>
                      <a:pt x="725" y="4912"/>
                      <a:pt x="1199" y="5144"/>
                      <a:pt x="1716" y="5144"/>
                    </a:cubicBezTo>
                    <a:lnTo>
                      <a:pt x="6635" y="5144"/>
                    </a:lnTo>
                    <a:cubicBezTo>
                      <a:pt x="7144" y="5144"/>
                      <a:pt x="7617" y="4912"/>
                      <a:pt x="7928" y="4507"/>
                    </a:cubicBezTo>
                    <a:cubicBezTo>
                      <a:pt x="8246" y="4093"/>
                      <a:pt x="8341" y="3568"/>
                      <a:pt x="8212" y="3068"/>
                    </a:cubicBezTo>
                    <a:lnTo>
                      <a:pt x="7704" y="1207"/>
                    </a:lnTo>
                    <a:cubicBezTo>
                      <a:pt x="7505" y="492"/>
                      <a:pt x="6859" y="1"/>
                      <a:pt x="61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42" name="Google Shape;1833;p42">
                <a:extLst>
                  <a:ext uri="{FF2B5EF4-FFF2-40B4-BE49-F238E27FC236}">
                    <a16:creationId xmlns:a16="http://schemas.microsoft.com/office/drawing/2014/main" id="{CAC554A9-8D41-432D-A904-C3071F3A51E9}"/>
                  </a:ext>
                </a:extLst>
              </p:cNvPr>
              <p:cNvSpPr/>
              <p:nvPr/>
            </p:nvSpPr>
            <p:spPr>
              <a:xfrm>
                <a:off x="-1769844" y="1593639"/>
                <a:ext cx="59387" cy="60552"/>
              </a:xfrm>
              <a:custGeom>
                <a:avLst/>
                <a:gdLst/>
                <a:ahLst/>
                <a:cxnLst/>
                <a:rect l="l" t="t" r="r" b="b"/>
                <a:pathLst>
                  <a:path w="5300" h="5404" extrusionOk="0">
                    <a:moveTo>
                      <a:pt x="3507" y="1621"/>
                    </a:moveTo>
                    <a:cubicBezTo>
                      <a:pt x="3602" y="1621"/>
                      <a:pt x="3679" y="1698"/>
                      <a:pt x="3679" y="1793"/>
                    </a:cubicBezTo>
                    <a:lnTo>
                      <a:pt x="3679" y="3602"/>
                    </a:lnTo>
                    <a:cubicBezTo>
                      <a:pt x="3679" y="3706"/>
                      <a:pt x="3602" y="3783"/>
                      <a:pt x="3507" y="3783"/>
                    </a:cubicBezTo>
                    <a:lnTo>
                      <a:pt x="1801" y="3783"/>
                    </a:lnTo>
                    <a:cubicBezTo>
                      <a:pt x="1698" y="3783"/>
                      <a:pt x="1620" y="3706"/>
                      <a:pt x="1620" y="3602"/>
                    </a:cubicBezTo>
                    <a:lnTo>
                      <a:pt x="1620" y="1793"/>
                    </a:lnTo>
                    <a:cubicBezTo>
                      <a:pt x="1620" y="1698"/>
                      <a:pt x="1698" y="1621"/>
                      <a:pt x="1801" y="1621"/>
                    </a:cubicBezTo>
                    <a:close/>
                    <a:moveTo>
                      <a:pt x="1801" y="1"/>
                    </a:moveTo>
                    <a:cubicBezTo>
                      <a:pt x="810" y="1"/>
                      <a:pt x="0" y="811"/>
                      <a:pt x="0" y="1793"/>
                    </a:cubicBezTo>
                    <a:lnTo>
                      <a:pt x="0" y="3602"/>
                    </a:lnTo>
                    <a:cubicBezTo>
                      <a:pt x="0" y="4593"/>
                      <a:pt x="810" y="5403"/>
                      <a:pt x="1801" y="5403"/>
                    </a:cubicBezTo>
                    <a:lnTo>
                      <a:pt x="3507" y="5403"/>
                    </a:lnTo>
                    <a:cubicBezTo>
                      <a:pt x="4498" y="5403"/>
                      <a:pt x="5299" y="4593"/>
                      <a:pt x="5299" y="3602"/>
                    </a:cubicBezTo>
                    <a:lnTo>
                      <a:pt x="5299" y="1793"/>
                    </a:lnTo>
                    <a:cubicBezTo>
                      <a:pt x="5299" y="811"/>
                      <a:pt x="4498" y="1"/>
                      <a:pt x="35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43" name="Google Shape;1834;p42">
                <a:extLst>
                  <a:ext uri="{FF2B5EF4-FFF2-40B4-BE49-F238E27FC236}">
                    <a16:creationId xmlns:a16="http://schemas.microsoft.com/office/drawing/2014/main" id="{172CC33D-313B-4E3D-B076-B601E5E15684}"/>
                  </a:ext>
                </a:extLst>
              </p:cNvPr>
              <p:cNvSpPr/>
              <p:nvPr/>
            </p:nvSpPr>
            <p:spPr>
              <a:xfrm>
                <a:off x="-1786842" y="1660839"/>
                <a:ext cx="93472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8342" h="5145" extrusionOk="0">
                    <a:moveTo>
                      <a:pt x="6118" y="1612"/>
                    </a:moveTo>
                    <a:cubicBezTo>
                      <a:pt x="6127" y="1612"/>
                      <a:pt x="6136" y="1620"/>
                      <a:pt x="6136" y="1629"/>
                    </a:cubicBezTo>
                    <a:lnTo>
                      <a:pt x="6644" y="3490"/>
                    </a:lnTo>
                    <a:cubicBezTo>
                      <a:pt x="6653" y="3516"/>
                      <a:pt x="6635" y="3533"/>
                      <a:pt x="6627" y="3533"/>
                    </a:cubicBezTo>
                    <a:lnTo>
                      <a:pt x="1707" y="3525"/>
                    </a:lnTo>
                    <a:cubicBezTo>
                      <a:pt x="1707" y="3525"/>
                      <a:pt x="1681" y="3516"/>
                      <a:pt x="1690" y="3490"/>
                    </a:cubicBezTo>
                    <a:lnTo>
                      <a:pt x="2198" y="1629"/>
                    </a:lnTo>
                    <a:cubicBezTo>
                      <a:pt x="2207" y="1620"/>
                      <a:pt x="2215" y="1612"/>
                      <a:pt x="2215" y="1612"/>
                    </a:cubicBezTo>
                    <a:close/>
                    <a:moveTo>
                      <a:pt x="2215" y="1"/>
                    </a:moveTo>
                    <a:cubicBezTo>
                      <a:pt x="1483" y="1"/>
                      <a:pt x="837" y="492"/>
                      <a:pt x="639" y="1207"/>
                    </a:cubicBezTo>
                    <a:lnTo>
                      <a:pt x="130" y="3068"/>
                    </a:lnTo>
                    <a:cubicBezTo>
                      <a:pt x="1" y="3568"/>
                      <a:pt x="96" y="4093"/>
                      <a:pt x="415" y="4507"/>
                    </a:cubicBezTo>
                    <a:cubicBezTo>
                      <a:pt x="725" y="4912"/>
                      <a:pt x="1199" y="5144"/>
                      <a:pt x="1707" y="5144"/>
                    </a:cubicBezTo>
                    <a:lnTo>
                      <a:pt x="6627" y="5144"/>
                    </a:lnTo>
                    <a:cubicBezTo>
                      <a:pt x="7144" y="5144"/>
                      <a:pt x="7609" y="4912"/>
                      <a:pt x="7928" y="4507"/>
                    </a:cubicBezTo>
                    <a:cubicBezTo>
                      <a:pt x="8238" y="4093"/>
                      <a:pt x="8341" y="3568"/>
                      <a:pt x="8203" y="3068"/>
                    </a:cubicBezTo>
                    <a:lnTo>
                      <a:pt x="7695" y="1207"/>
                    </a:lnTo>
                    <a:cubicBezTo>
                      <a:pt x="7506" y="492"/>
                      <a:pt x="6859" y="1"/>
                      <a:pt x="61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44" name="Google Shape;1835;p42">
                <a:extLst>
                  <a:ext uri="{FF2B5EF4-FFF2-40B4-BE49-F238E27FC236}">
                    <a16:creationId xmlns:a16="http://schemas.microsoft.com/office/drawing/2014/main" id="{E588CE6B-C008-4DC5-A665-03E6E7420093}"/>
                  </a:ext>
                </a:extLst>
              </p:cNvPr>
              <p:cNvSpPr/>
              <p:nvPr/>
            </p:nvSpPr>
            <p:spPr>
              <a:xfrm>
                <a:off x="-1958881" y="1502212"/>
                <a:ext cx="219159" cy="81528"/>
              </a:xfrm>
              <a:custGeom>
                <a:avLst/>
                <a:gdLst/>
                <a:ahLst/>
                <a:cxnLst/>
                <a:rect l="l" t="t" r="r" b="b"/>
                <a:pathLst>
                  <a:path w="19559" h="7276" extrusionOk="0">
                    <a:moveTo>
                      <a:pt x="9797" y="1"/>
                    </a:moveTo>
                    <a:cubicBezTo>
                      <a:pt x="7737" y="1"/>
                      <a:pt x="5738" y="595"/>
                      <a:pt x="4024" y="1715"/>
                    </a:cubicBezTo>
                    <a:cubicBezTo>
                      <a:pt x="2344" y="2801"/>
                      <a:pt x="1017" y="4334"/>
                      <a:pt x="190" y="6135"/>
                    </a:cubicBezTo>
                    <a:cubicBezTo>
                      <a:pt x="0" y="6540"/>
                      <a:pt x="173" y="7023"/>
                      <a:pt x="578" y="7212"/>
                    </a:cubicBezTo>
                    <a:cubicBezTo>
                      <a:pt x="674" y="7256"/>
                      <a:pt x="774" y="7276"/>
                      <a:pt x="873" y="7276"/>
                    </a:cubicBezTo>
                    <a:cubicBezTo>
                      <a:pt x="1217" y="7276"/>
                      <a:pt x="1547" y="7043"/>
                      <a:pt x="1655" y="6816"/>
                    </a:cubicBezTo>
                    <a:cubicBezTo>
                      <a:pt x="2361" y="5291"/>
                      <a:pt x="3481" y="3990"/>
                      <a:pt x="4903" y="3068"/>
                    </a:cubicBezTo>
                    <a:cubicBezTo>
                      <a:pt x="6359" y="2120"/>
                      <a:pt x="8048" y="1620"/>
                      <a:pt x="9797" y="1620"/>
                    </a:cubicBezTo>
                    <a:cubicBezTo>
                      <a:pt x="11528" y="1620"/>
                      <a:pt x="13209" y="2112"/>
                      <a:pt x="14656" y="3051"/>
                    </a:cubicBezTo>
                    <a:cubicBezTo>
                      <a:pt x="16069" y="3955"/>
                      <a:pt x="17198" y="5239"/>
                      <a:pt x="17913" y="6756"/>
                    </a:cubicBezTo>
                    <a:cubicBezTo>
                      <a:pt x="18049" y="7046"/>
                      <a:pt x="18331" y="7217"/>
                      <a:pt x="18630" y="7217"/>
                    </a:cubicBezTo>
                    <a:cubicBezTo>
                      <a:pt x="18747" y="7217"/>
                      <a:pt x="18867" y="7191"/>
                      <a:pt x="18981" y="7135"/>
                    </a:cubicBezTo>
                    <a:cubicBezTo>
                      <a:pt x="19386" y="6945"/>
                      <a:pt x="19559" y="6463"/>
                      <a:pt x="19369" y="6066"/>
                    </a:cubicBezTo>
                    <a:cubicBezTo>
                      <a:pt x="18525" y="4274"/>
                      <a:pt x="17198" y="2766"/>
                      <a:pt x="15535" y="1689"/>
                    </a:cubicBezTo>
                    <a:cubicBezTo>
                      <a:pt x="13829" y="586"/>
                      <a:pt x="11839" y="1"/>
                      <a:pt x="97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</p:grpSp>
        <p:grpSp>
          <p:nvGrpSpPr>
            <p:cNvPr id="45" name="Google Shape;1836;p42">
              <a:extLst>
                <a:ext uri="{FF2B5EF4-FFF2-40B4-BE49-F238E27FC236}">
                  <a16:creationId xmlns:a16="http://schemas.microsoft.com/office/drawing/2014/main" id="{E9691AB7-6ADD-43E1-B944-4642F717ADA5}"/>
                </a:ext>
              </a:extLst>
            </p:cNvPr>
            <p:cNvGrpSpPr/>
            <p:nvPr/>
          </p:nvGrpSpPr>
          <p:grpSpPr>
            <a:xfrm>
              <a:off x="6813177" y="3550323"/>
              <a:ext cx="354073" cy="354100"/>
              <a:chOff x="-2413233" y="1512061"/>
              <a:chExt cx="308944" cy="308944"/>
            </a:xfrm>
          </p:grpSpPr>
          <p:sp>
            <p:nvSpPr>
              <p:cNvPr id="46" name="Google Shape;1837;p42">
                <a:extLst>
                  <a:ext uri="{FF2B5EF4-FFF2-40B4-BE49-F238E27FC236}">
                    <a16:creationId xmlns:a16="http://schemas.microsoft.com/office/drawing/2014/main" id="{34CB2DC7-A1A8-487F-BDE7-D7417CB21BC7}"/>
                  </a:ext>
                </a:extLst>
              </p:cNvPr>
              <p:cNvSpPr/>
              <p:nvPr/>
            </p:nvSpPr>
            <p:spPr>
              <a:xfrm>
                <a:off x="-2413233" y="1512061"/>
                <a:ext cx="308944" cy="308944"/>
              </a:xfrm>
              <a:custGeom>
                <a:avLst/>
                <a:gdLst/>
                <a:ahLst/>
                <a:cxnLst/>
                <a:rect l="l" t="t" r="r" b="b"/>
                <a:pathLst>
                  <a:path w="27572" h="27572" extrusionOk="0">
                    <a:moveTo>
                      <a:pt x="14587" y="1637"/>
                    </a:moveTo>
                    <a:cubicBezTo>
                      <a:pt x="16009" y="1732"/>
                      <a:pt x="17370" y="2077"/>
                      <a:pt x="18611" y="2620"/>
                    </a:cubicBezTo>
                    <a:lnTo>
                      <a:pt x="15742" y="5489"/>
                    </a:lnTo>
                    <a:cubicBezTo>
                      <a:pt x="15363" y="5403"/>
                      <a:pt x="14984" y="5334"/>
                      <a:pt x="14587" y="5299"/>
                    </a:cubicBezTo>
                    <a:lnTo>
                      <a:pt x="14587" y="1637"/>
                    </a:lnTo>
                    <a:close/>
                    <a:moveTo>
                      <a:pt x="20119" y="3395"/>
                    </a:moveTo>
                    <a:cubicBezTo>
                      <a:pt x="20679" y="3740"/>
                      <a:pt x="21213" y="4127"/>
                      <a:pt x="21704" y="4558"/>
                    </a:cubicBezTo>
                    <a:lnTo>
                      <a:pt x="19119" y="7143"/>
                    </a:lnTo>
                    <a:cubicBezTo>
                      <a:pt x="18602" y="6729"/>
                      <a:pt x="18034" y="6368"/>
                      <a:pt x="17430" y="6083"/>
                    </a:cubicBezTo>
                    <a:lnTo>
                      <a:pt x="20119" y="3395"/>
                    </a:lnTo>
                    <a:close/>
                    <a:moveTo>
                      <a:pt x="22859" y="5687"/>
                    </a:moveTo>
                    <a:cubicBezTo>
                      <a:pt x="23324" y="6213"/>
                      <a:pt x="23746" y="6773"/>
                      <a:pt x="24116" y="7367"/>
                    </a:cubicBezTo>
                    <a:lnTo>
                      <a:pt x="21446" y="10047"/>
                    </a:lnTo>
                    <a:cubicBezTo>
                      <a:pt x="21127" y="9409"/>
                      <a:pt x="20739" y="8806"/>
                      <a:pt x="20274" y="8272"/>
                    </a:cubicBezTo>
                    <a:lnTo>
                      <a:pt x="22859" y="5687"/>
                    </a:lnTo>
                    <a:close/>
                    <a:moveTo>
                      <a:pt x="12976" y="1637"/>
                    </a:moveTo>
                    <a:lnTo>
                      <a:pt x="12976" y="5299"/>
                    </a:lnTo>
                    <a:cubicBezTo>
                      <a:pt x="8918" y="5678"/>
                      <a:pt x="5678" y="8918"/>
                      <a:pt x="5299" y="12976"/>
                    </a:cubicBezTo>
                    <a:lnTo>
                      <a:pt x="1637" y="12976"/>
                    </a:lnTo>
                    <a:cubicBezTo>
                      <a:pt x="2042" y="6910"/>
                      <a:pt x="6902" y="2042"/>
                      <a:pt x="12976" y="1637"/>
                    </a:cubicBezTo>
                    <a:close/>
                    <a:moveTo>
                      <a:pt x="24909" y="8866"/>
                    </a:moveTo>
                    <a:cubicBezTo>
                      <a:pt x="25478" y="10133"/>
                      <a:pt x="25831" y="11520"/>
                      <a:pt x="25926" y="12976"/>
                    </a:cubicBezTo>
                    <a:lnTo>
                      <a:pt x="22264" y="12976"/>
                    </a:lnTo>
                    <a:cubicBezTo>
                      <a:pt x="22230" y="12545"/>
                      <a:pt x="22152" y="12132"/>
                      <a:pt x="22057" y="11718"/>
                    </a:cubicBezTo>
                    <a:lnTo>
                      <a:pt x="24909" y="8866"/>
                    </a:lnTo>
                    <a:close/>
                    <a:moveTo>
                      <a:pt x="13786" y="6876"/>
                    </a:moveTo>
                    <a:cubicBezTo>
                      <a:pt x="17594" y="6876"/>
                      <a:pt x="20687" y="9978"/>
                      <a:pt x="20687" y="13786"/>
                    </a:cubicBezTo>
                    <a:cubicBezTo>
                      <a:pt x="20687" y="17594"/>
                      <a:pt x="17594" y="20696"/>
                      <a:pt x="13786" y="20696"/>
                    </a:cubicBezTo>
                    <a:cubicBezTo>
                      <a:pt x="9969" y="20696"/>
                      <a:pt x="6876" y="17594"/>
                      <a:pt x="6876" y="13786"/>
                    </a:cubicBezTo>
                    <a:cubicBezTo>
                      <a:pt x="6876" y="9978"/>
                      <a:pt x="9969" y="6876"/>
                      <a:pt x="13786" y="6876"/>
                    </a:cubicBezTo>
                    <a:close/>
                    <a:moveTo>
                      <a:pt x="5299" y="14596"/>
                    </a:moveTo>
                    <a:cubicBezTo>
                      <a:pt x="5678" y="18645"/>
                      <a:pt x="8918" y="21885"/>
                      <a:pt x="12976" y="22273"/>
                    </a:cubicBezTo>
                    <a:lnTo>
                      <a:pt x="12976" y="25926"/>
                    </a:lnTo>
                    <a:cubicBezTo>
                      <a:pt x="6902" y="25530"/>
                      <a:pt x="2042" y="20661"/>
                      <a:pt x="1637" y="14596"/>
                    </a:cubicBezTo>
                    <a:close/>
                    <a:moveTo>
                      <a:pt x="25926" y="14596"/>
                    </a:moveTo>
                    <a:cubicBezTo>
                      <a:pt x="25521" y="20661"/>
                      <a:pt x="20661" y="25530"/>
                      <a:pt x="14587" y="25926"/>
                    </a:cubicBezTo>
                    <a:lnTo>
                      <a:pt x="14587" y="22273"/>
                    </a:lnTo>
                    <a:cubicBezTo>
                      <a:pt x="18645" y="21885"/>
                      <a:pt x="21885" y="18645"/>
                      <a:pt x="22264" y="14596"/>
                    </a:cubicBezTo>
                    <a:close/>
                    <a:moveTo>
                      <a:pt x="13786" y="0"/>
                    </a:moveTo>
                    <a:cubicBezTo>
                      <a:pt x="10098" y="0"/>
                      <a:pt x="6635" y="1431"/>
                      <a:pt x="4033" y="4033"/>
                    </a:cubicBezTo>
                    <a:cubicBezTo>
                      <a:pt x="1431" y="6643"/>
                      <a:pt x="0" y="10098"/>
                      <a:pt x="0" y="13786"/>
                    </a:cubicBezTo>
                    <a:cubicBezTo>
                      <a:pt x="0" y="17465"/>
                      <a:pt x="1431" y="20929"/>
                      <a:pt x="4033" y="23531"/>
                    </a:cubicBezTo>
                    <a:cubicBezTo>
                      <a:pt x="6635" y="26133"/>
                      <a:pt x="10098" y="27572"/>
                      <a:pt x="13786" y="27572"/>
                    </a:cubicBezTo>
                    <a:cubicBezTo>
                      <a:pt x="17465" y="27572"/>
                      <a:pt x="20929" y="26133"/>
                      <a:pt x="23531" y="23531"/>
                    </a:cubicBezTo>
                    <a:cubicBezTo>
                      <a:pt x="26133" y="20929"/>
                      <a:pt x="27572" y="17465"/>
                      <a:pt x="27572" y="13786"/>
                    </a:cubicBezTo>
                    <a:cubicBezTo>
                      <a:pt x="27572" y="10098"/>
                      <a:pt x="26133" y="6643"/>
                      <a:pt x="23531" y="4033"/>
                    </a:cubicBezTo>
                    <a:cubicBezTo>
                      <a:pt x="20929" y="1431"/>
                      <a:pt x="17465" y="0"/>
                      <a:pt x="137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47" name="Google Shape;1838;p42">
                <a:extLst>
                  <a:ext uri="{FF2B5EF4-FFF2-40B4-BE49-F238E27FC236}">
                    <a16:creationId xmlns:a16="http://schemas.microsoft.com/office/drawing/2014/main" id="{951AC834-0743-4717-A374-ADEF10C82B7B}"/>
                  </a:ext>
                </a:extLst>
              </p:cNvPr>
              <p:cNvSpPr/>
              <p:nvPr/>
            </p:nvSpPr>
            <p:spPr>
              <a:xfrm>
                <a:off x="-2306164" y="1619132"/>
                <a:ext cx="94716" cy="94716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8453" extrusionOk="0">
                    <a:moveTo>
                      <a:pt x="4231" y="1612"/>
                    </a:moveTo>
                    <a:cubicBezTo>
                      <a:pt x="5670" y="1612"/>
                      <a:pt x="6842" y="2783"/>
                      <a:pt x="6842" y="4222"/>
                    </a:cubicBezTo>
                    <a:cubicBezTo>
                      <a:pt x="6842" y="5670"/>
                      <a:pt x="5670" y="6842"/>
                      <a:pt x="4231" y="6842"/>
                    </a:cubicBezTo>
                    <a:cubicBezTo>
                      <a:pt x="2783" y="6842"/>
                      <a:pt x="1612" y="5670"/>
                      <a:pt x="1612" y="4222"/>
                    </a:cubicBezTo>
                    <a:cubicBezTo>
                      <a:pt x="1612" y="2783"/>
                      <a:pt x="2783" y="1612"/>
                      <a:pt x="4231" y="1612"/>
                    </a:cubicBezTo>
                    <a:close/>
                    <a:moveTo>
                      <a:pt x="4231" y="1"/>
                    </a:moveTo>
                    <a:cubicBezTo>
                      <a:pt x="1896" y="1"/>
                      <a:pt x="0" y="1896"/>
                      <a:pt x="0" y="4222"/>
                    </a:cubicBezTo>
                    <a:cubicBezTo>
                      <a:pt x="0" y="6557"/>
                      <a:pt x="1896" y="8453"/>
                      <a:pt x="4231" y="8453"/>
                    </a:cubicBezTo>
                    <a:cubicBezTo>
                      <a:pt x="6557" y="8453"/>
                      <a:pt x="8453" y="6557"/>
                      <a:pt x="8453" y="4222"/>
                    </a:cubicBezTo>
                    <a:cubicBezTo>
                      <a:pt x="8453" y="1896"/>
                      <a:pt x="6557" y="1"/>
                      <a:pt x="4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</p:grpSp>
        <p:sp>
          <p:nvSpPr>
            <p:cNvPr id="48" name="Google Shape;1839;p42">
              <a:extLst>
                <a:ext uri="{FF2B5EF4-FFF2-40B4-BE49-F238E27FC236}">
                  <a16:creationId xmlns:a16="http://schemas.microsoft.com/office/drawing/2014/main" id="{79BF8881-9E9D-4ADF-8660-840556CD8782}"/>
                </a:ext>
              </a:extLst>
            </p:cNvPr>
            <p:cNvSpPr/>
            <p:nvPr/>
          </p:nvSpPr>
          <p:spPr>
            <a:xfrm>
              <a:off x="6031418" y="2492769"/>
              <a:ext cx="614475" cy="614526"/>
            </a:xfrm>
            <a:custGeom>
              <a:avLst/>
              <a:gdLst/>
              <a:ahLst/>
              <a:cxnLst/>
              <a:rect l="l" t="t" r="r" b="b"/>
              <a:pathLst>
                <a:path w="27572" h="27577" extrusionOk="0">
                  <a:moveTo>
                    <a:pt x="7324" y="1621"/>
                  </a:moveTo>
                  <a:cubicBezTo>
                    <a:pt x="8634" y="1621"/>
                    <a:pt x="9745" y="2758"/>
                    <a:pt x="9745" y="4094"/>
                  </a:cubicBezTo>
                  <a:cubicBezTo>
                    <a:pt x="9745" y="5429"/>
                    <a:pt x="8659" y="6523"/>
                    <a:pt x="7324" y="6523"/>
                  </a:cubicBezTo>
                  <a:cubicBezTo>
                    <a:pt x="5988" y="6523"/>
                    <a:pt x="4903" y="5429"/>
                    <a:pt x="4903" y="4094"/>
                  </a:cubicBezTo>
                  <a:cubicBezTo>
                    <a:pt x="4903" y="2758"/>
                    <a:pt x="6006" y="1621"/>
                    <a:pt x="7324" y="1621"/>
                  </a:cubicBezTo>
                  <a:close/>
                  <a:moveTo>
                    <a:pt x="20248" y="1621"/>
                  </a:moveTo>
                  <a:cubicBezTo>
                    <a:pt x="21558" y="1621"/>
                    <a:pt x="22669" y="2758"/>
                    <a:pt x="22669" y="4094"/>
                  </a:cubicBezTo>
                  <a:cubicBezTo>
                    <a:pt x="22669" y="5429"/>
                    <a:pt x="21583" y="6523"/>
                    <a:pt x="20248" y="6523"/>
                  </a:cubicBezTo>
                  <a:cubicBezTo>
                    <a:pt x="18912" y="6523"/>
                    <a:pt x="17827" y="5429"/>
                    <a:pt x="17827" y="4094"/>
                  </a:cubicBezTo>
                  <a:cubicBezTo>
                    <a:pt x="17827" y="2758"/>
                    <a:pt x="18930" y="1621"/>
                    <a:pt x="20248" y="1621"/>
                  </a:cubicBezTo>
                  <a:close/>
                  <a:moveTo>
                    <a:pt x="7324" y="8134"/>
                  </a:moveTo>
                  <a:cubicBezTo>
                    <a:pt x="9004" y="8134"/>
                    <a:pt x="10589" y="8910"/>
                    <a:pt x="11666" y="10219"/>
                  </a:cubicBezTo>
                  <a:cubicBezTo>
                    <a:pt x="10977" y="10495"/>
                    <a:pt x="10339" y="10909"/>
                    <a:pt x="9788" y="11460"/>
                  </a:cubicBezTo>
                  <a:cubicBezTo>
                    <a:pt x="8892" y="12356"/>
                    <a:pt x="8358" y="13485"/>
                    <a:pt x="8194" y="14648"/>
                  </a:cubicBezTo>
                  <a:lnTo>
                    <a:pt x="1611" y="14648"/>
                  </a:lnTo>
                  <a:lnTo>
                    <a:pt x="1611" y="13847"/>
                  </a:lnTo>
                  <a:cubicBezTo>
                    <a:pt x="1611" y="10693"/>
                    <a:pt x="4179" y="8134"/>
                    <a:pt x="7324" y="8134"/>
                  </a:cubicBezTo>
                  <a:close/>
                  <a:moveTo>
                    <a:pt x="20248" y="8134"/>
                  </a:moveTo>
                  <a:cubicBezTo>
                    <a:pt x="23393" y="8134"/>
                    <a:pt x="25952" y="10693"/>
                    <a:pt x="25952" y="13847"/>
                  </a:cubicBezTo>
                  <a:lnTo>
                    <a:pt x="25952" y="14648"/>
                  </a:lnTo>
                  <a:lnTo>
                    <a:pt x="19378" y="14648"/>
                  </a:lnTo>
                  <a:cubicBezTo>
                    <a:pt x="19214" y="13485"/>
                    <a:pt x="18680" y="12356"/>
                    <a:pt x="17784" y="11460"/>
                  </a:cubicBezTo>
                  <a:cubicBezTo>
                    <a:pt x="17232" y="10909"/>
                    <a:pt x="16586" y="10495"/>
                    <a:pt x="15905" y="10219"/>
                  </a:cubicBezTo>
                  <a:cubicBezTo>
                    <a:pt x="16982" y="8910"/>
                    <a:pt x="18568" y="8134"/>
                    <a:pt x="20248" y="8134"/>
                  </a:cubicBezTo>
                  <a:close/>
                  <a:moveTo>
                    <a:pt x="13785" y="11424"/>
                  </a:moveTo>
                  <a:cubicBezTo>
                    <a:pt x="14820" y="11424"/>
                    <a:pt x="15854" y="11818"/>
                    <a:pt x="16638" y="12606"/>
                  </a:cubicBezTo>
                  <a:cubicBezTo>
                    <a:pt x="18215" y="14174"/>
                    <a:pt x="18215" y="16742"/>
                    <a:pt x="16638" y="18318"/>
                  </a:cubicBezTo>
                  <a:cubicBezTo>
                    <a:pt x="15854" y="19103"/>
                    <a:pt x="14820" y="19495"/>
                    <a:pt x="13785" y="19495"/>
                  </a:cubicBezTo>
                  <a:cubicBezTo>
                    <a:pt x="12750" y="19495"/>
                    <a:pt x="11714" y="19103"/>
                    <a:pt x="10925" y="18318"/>
                  </a:cubicBezTo>
                  <a:cubicBezTo>
                    <a:pt x="9357" y="16742"/>
                    <a:pt x="9357" y="14174"/>
                    <a:pt x="10925" y="12606"/>
                  </a:cubicBezTo>
                  <a:cubicBezTo>
                    <a:pt x="11714" y="11818"/>
                    <a:pt x="12750" y="11424"/>
                    <a:pt x="13785" y="11424"/>
                  </a:cubicBezTo>
                  <a:close/>
                  <a:moveTo>
                    <a:pt x="20584" y="21110"/>
                  </a:moveTo>
                  <a:lnTo>
                    <a:pt x="24048" y="24582"/>
                  </a:lnTo>
                  <a:cubicBezTo>
                    <a:pt x="24366" y="24892"/>
                    <a:pt x="24366" y="25409"/>
                    <a:pt x="24048" y="25720"/>
                  </a:cubicBezTo>
                  <a:cubicBezTo>
                    <a:pt x="23892" y="25879"/>
                    <a:pt x="23686" y="25959"/>
                    <a:pt x="23479" y="25959"/>
                  </a:cubicBezTo>
                  <a:cubicBezTo>
                    <a:pt x="23272" y="25959"/>
                    <a:pt x="23065" y="25879"/>
                    <a:pt x="22910" y="25720"/>
                  </a:cubicBezTo>
                  <a:lnTo>
                    <a:pt x="19438" y="22256"/>
                  </a:lnTo>
                  <a:lnTo>
                    <a:pt x="20584" y="21110"/>
                  </a:lnTo>
                  <a:close/>
                  <a:moveTo>
                    <a:pt x="7324" y="1"/>
                  </a:moveTo>
                  <a:cubicBezTo>
                    <a:pt x="5092" y="1"/>
                    <a:pt x="3283" y="1862"/>
                    <a:pt x="3283" y="4094"/>
                  </a:cubicBezTo>
                  <a:cubicBezTo>
                    <a:pt x="3283" y="5265"/>
                    <a:pt x="3783" y="6316"/>
                    <a:pt x="4584" y="7057"/>
                  </a:cubicBezTo>
                  <a:cubicBezTo>
                    <a:pt x="1982" y="8117"/>
                    <a:pt x="0" y="10719"/>
                    <a:pt x="0" y="13847"/>
                  </a:cubicBezTo>
                  <a:lnTo>
                    <a:pt x="0" y="15458"/>
                  </a:lnTo>
                  <a:cubicBezTo>
                    <a:pt x="0" y="15906"/>
                    <a:pt x="362" y="16268"/>
                    <a:pt x="810" y="16268"/>
                  </a:cubicBezTo>
                  <a:lnTo>
                    <a:pt x="8194" y="16268"/>
                  </a:lnTo>
                  <a:cubicBezTo>
                    <a:pt x="8358" y="17431"/>
                    <a:pt x="8892" y="18560"/>
                    <a:pt x="9788" y="19456"/>
                  </a:cubicBezTo>
                  <a:cubicBezTo>
                    <a:pt x="10887" y="20555"/>
                    <a:pt x="12336" y="21110"/>
                    <a:pt x="13788" y="21110"/>
                  </a:cubicBezTo>
                  <a:cubicBezTo>
                    <a:pt x="14977" y="21110"/>
                    <a:pt x="16168" y="20738"/>
                    <a:pt x="17172" y="19990"/>
                  </a:cubicBezTo>
                  <a:lnTo>
                    <a:pt x="18301" y="21110"/>
                  </a:lnTo>
                  <a:lnTo>
                    <a:pt x="17723" y="21687"/>
                  </a:lnTo>
                  <a:cubicBezTo>
                    <a:pt x="17413" y="21998"/>
                    <a:pt x="17413" y="22514"/>
                    <a:pt x="17723" y="22825"/>
                  </a:cubicBezTo>
                  <a:lnTo>
                    <a:pt x="21764" y="26866"/>
                  </a:lnTo>
                  <a:cubicBezTo>
                    <a:pt x="22238" y="27339"/>
                    <a:pt x="22859" y="27576"/>
                    <a:pt x="23479" y="27576"/>
                  </a:cubicBezTo>
                  <a:cubicBezTo>
                    <a:pt x="24099" y="27576"/>
                    <a:pt x="24720" y="27339"/>
                    <a:pt x="25193" y="26866"/>
                  </a:cubicBezTo>
                  <a:cubicBezTo>
                    <a:pt x="26133" y="25918"/>
                    <a:pt x="26133" y="24384"/>
                    <a:pt x="25193" y="23436"/>
                  </a:cubicBezTo>
                  <a:lnTo>
                    <a:pt x="21153" y="19395"/>
                  </a:lnTo>
                  <a:cubicBezTo>
                    <a:pt x="20993" y="19240"/>
                    <a:pt x="20786" y="19163"/>
                    <a:pt x="20580" y="19163"/>
                  </a:cubicBezTo>
                  <a:cubicBezTo>
                    <a:pt x="20373" y="19163"/>
                    <a:pt x="20166" y="19240"/>
                    <a:pt x="20007" y="19395"/>
                  </a:cubicBezTo>
                  <a:lnTo>
                    <a:pt x="19438" y="19973"/>
                  </a:lnTo>
                  <a:lnTo>
                    <a:pt x="18309" y="18844"/>
                  </a:lnTo>
                  <a:cubicBezTo>
                    <a:pt x="18895" y="18069"/>
                    <a:pt x="19248" y="17181"/>
                    <a:pt x="19378" y="16268"/>
                  </a:cubicBezTo>
                  <a:lnTo>
                    <a:pt x="26762" y="16268"/>
                  </a:lnTo>
                  <a:cubicBezTo>
                    <a:pt x="27210" y="16268"/>
                    <a:pt x="27572" y="15906"/>
                    <a:pt x="27572" y="15458"/>
                  </a:cubicBezTo>
                  <a:lnTo>
                    <a:pt x="27572" y="13847"/>
                  </a:lnTo>
                  <a:cubicBezTo>
                    <a:pt x="27572" y="11900"/>
                    <a:pt x="26805" y="10064"/>
                    <a:pt x="25418" y="8677"/>
                  </a:cubicBezTo>
                  <a:cubicBezTo>
                    <a:pt x="24702" y="7971"/>
                    <a:pt x="23884" y="7419"/>
                    <a:pt x="22988" y="7057"/>
                  </a:cubicBezTo>
                  <a:cubicBezTo>
                    <a:pt x="23789" y="6316"/>
                    <a:pt x="24289" y="5265"/>
                    <a:pt x="24289" y="4094"/>
                  </a:cubicBezTo>
                  <a:cubicBezTo>
                    <a:pt x="24289" y="1862"/>
                    <a:pt x="22479" y="1"/>
                    <a:pt x="20248" y="1"/>
                  </a:cubicBezTo>
                  <a:cubicBezTo>
                    <a:pt x="18016" y="1"/>
                    <a:pt x="16207" y="1862"/>
                    <a:pt x="16207" y="4094"/>
                  </a:cubicBezTo>
                  <a:cubicBezTo>
                    <a:pt x="16207" y="5274"/>
                    <a:pt x="16715" y="6334"/>
                    <a:pt x="17517" y="7066"/>
                  </a:cubicBezTo>
                  <a:cubicBezTo>
                    <a:pt x="16181" y="7626"/>
                    <a:pt x="15018" y="8574"/>
                    <a:pt x="14191" y="9823"/>
                  </a:cubicBezTo>
                  <a:cubicBezTo>
                    <a:pt x="14057" y="9815"/>
                    <a:pt x="13922" y="9810"/>
                    <a:pt x="13786" y="9810"/>
                  </a:cubicBezTo>
                  <a:cubicBezTo>
                    <a:pt x="13650" y="9810"/>
                    <a:pt x="13514" y="9815"/>
                    <a:pt x="13381" y="9823"/>
                  </a:cubicBezTo>
                  <a:cubicBezTo>
                    <a:pt x="12554" y="8574"/>
                    <a:pt x="11391" y="7626"/>
                    <a:pt x="10055" y="7066"/>
                  </a:cubicBezTo>
                  <a:cubicBezTo>
                    <a:pt x="10856" y="6334"/>
                    <a:pt x="11365" y="5274"/>
                    <a:pt x="11365" y="4094"/>
                  </a:cubicBezTo>
                  <a:cubicBezTo>
                    <a:pt x="11365" y="1862"/>
                    <a:pt x="9555" y="1"/>
                    <a:pt x="7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Calibri 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E48ED70-A647-4871-A544-88BBB4A12F7D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Calibri 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CCBE85-3787-4133-B9E2-9C0E196EC49E}"/>
              </a:ext>
            </a:extLst>
          </p:cNvPr>
          <p:cNvGrpSpPr/>
          <p:nvPr/>
        </p:nvGrpSpPr>
        <p:grpSpPr>
          <a:xfrm>
            <a:off x="1350453" y="3270525"/>
            <a:ext cx="2864371" cy="1712974"/>
            <a:chOff x="1800604" y="4360699"/>
            <a:chExt cx="3819161" cy="2283965"/>
          </a:xfrm>
        </p:grpSpPr>
        <p:grpSp>
          <p:nvGrpSpPr>
            <p:cNvPr id="123" name="Google Shape;666;p26">
              <a:extLst>
                <a:ext uri="{FF2B5EF4-FFF2-40B4-BE49-F238E27FC236}">
                  <a16:creationId xmlns:a16="http://schemas.microsoft.com/office/drawing/2014/main" id="{F2B6E58B-2ABD-43E5-B798-754F50FACBCB}"/>
                </a:ext>
              </a:extLst>
            </p:cNvPr>
            <p:cNvGrpSpPr/>
            <p:nvPr/>
          </p:nvGrpSpPr>
          <p:grpSpPr>
            <a:xfrm>
              <a:off x="1800604" y="4537234"/>
              <a:ext cx="3787529" cy="2107430"/>
              <a:chOff x="235800" y="830650"/>
              <a:chExt cx="6978450" cy="458884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24" name="Google Shape;667;p26">
                <a:extLst>
                  <a:ext uri="{FF2B5EF4-FFF2-40B4-BE49-F238E27FC236}">
                    <a16:creationId xmlns:a16="http://schemas.microsoft.com/office/drawing/2014/main" id="{F143F78A-38F8-4003-B98D-3CC3E06D9187}"/>
                  </a:ext>
                </a:extLst>
              </p:cNvPr>
              <p:cNvSpPr/>
              <p:nvPr/>
            </p:nvSpPr>
            <p:spPr>
              <a:xfrm>
                <a:off x="235800" y="1224769"/>
                <a:ext cx="2592225" cy="4194725"/>
              </a:xfrm>
              <a:custGeom>
                <a:avLst/>
                <a:gdLst/>
                <a:ahLst/>
                <a:cxnLst/>
                <a:rect l="l" t="t" r="r" b="b"/>
                <a:pathLst>
                  <a:path w="103689" h="167789" extrusionOk="0">
                    <a:moveTo>
                      <a:pt x="13807" y="0"/>
                    </a:moveTo>
                    <a:cubicBezTo>
                      <a:pt x="11526" y="0"/>
                      <a:pt x="9194" y="921"/>
                      <a:pt x="7431" y="2357"/>
                    </a:cubicBezTo>
                    <a:cubicBezTo>
                      <a:pt x="6418" y="3183"/>
                      <a:pt x="7559" y="5231"/>
                      <a:pt x="8433" y="6203"/>
                    </a:cubicBezTo>
                    <a:cubicBezTo>
                      <a:pt x="9308" y="7175"/>
                      <a:pt x="10393" y="8259"/>
                      <a:pt x="10189" y="9549"/>
                    </a:cubicBezTo>
                    <a:cubicBezTo>
                      <a:pt x="9355" y="9975"/>
                      <a:pt x="8287" y="10084"/>
                      <a:pt x="7292" y="10084"/>
                    </a:cubicBezTo>
                    <a:cubicBezTo>
                      <a:pt x="7024" y="10084"/>
                      <a:pt x="6762" y="10076"/>
                      <a:pt x="6511" y="10065"/>
                    </a:cubicBezTo>
                    <a:cubicBezTo>
                      <a:pt x="6102" y="10046"/>
                      <a:pt x="5686" y="9992"/>
                      <a:pt x="5277" y="9992"/>
                    </a:cubicBezTo>
                    <a:cubicBezTo>
                      <a:pt x="4990" y="9992"/>
                      <a:pt x="4705" y="10019"/>
                      <a:pt x="4430" y="10104"/>
                    </a:cubicBezTo>
                    <a:cubicBezTo>
                      <a:pt x="3763" y="10310"/>
                      <a:pt x="3182" y="11034"/>
                      <a:pt x="3440" y="11683"/>
                    </a:cubicBezTo>
                    <a:cubicBezTo>
                      <a:pt x="2981" y="12481"/>
                      <a:pt x="2431" y="12899"/>
                      <a:pt x="2962" y="13650"/>
                    </a:cubicBezTo>
                    <a:cubicBezTo>
                      <a:pt x="3377" y="14235"/>
                      <a:pt x="4081" y="14716"/>
                      <a:pt x="4076" y="15434"/>
                    </a:cubicBezTo>
                    <a:cubicBezTo>
                      <a:pt x="4071" y="16003"/>
                      <a:pt x="3591" y="16462"/>
                      <a:pt x="3082" y="16719"/>
                    </a:cubicBezTo>
                    <a:cubicBezTo>
                      <a:pt x="2572" y="16973"/>
                      <a:pt x="2000" y="17102"/>
                      <a:pt x="1518" y="17408"/>
                    </a:cubicBezTo>
                    <a:cubicBezTo>
                      <a:pt x="13" y="18366"/>
                      <a:pt x="0" y="20519"/>
                      <a:pt x="159" y="22295"/>
                    </a:cubicBezTo>
                    <a:cubicBezTo>
                      <a:pt x="1133" y="23491"/>
                      <a:pt x="1285" y="25550"/>
                      <a:pt x="817" y="27017"/>
                    </a:cubicBezTo>
                    <a:cubicBezTo>
                      <a:pt x="639" y="27577"/>
                      <a:pt x="351" y="28172"/>
                      <a:pt x="552" y="28724"/>
                    </a:cubicBezTo>
                    <a:cubicBezTo>
                      <a:pt x="782" y="29356"/>
                      <a:pt x="1526" y="29605"/>
                      <a:pt x="2177" y="29773"/>
                    </a:cubicBezTo>
                    <a:cubicBezTo>
                      <a:pt x="2891" y="29958"/>
                      <a:pt x="3669" y="30130"/>
                      <a:pt x="4408" y="30130"/>
                    </a:cubicBezTo>
                    <a:cubicBezTo>
                      <a:pt x="5109" y="30130"/>
                      <a:pt x="5775" y="29975"/>
                      <a:pt x="6314" y="29528"/>
                    </a:cubicBezTo>
                    <a:cubicBezTo>
                      <a:pt x="7583" y="28478"/>
                      <a:pt x="9157" y="28121"/>
                      <a:pt x="10834" y="28121"/>
                    </a:cubicBezTo>
                    <a:cubicBezTo>
                      <a:pt x="13016" y="28121"/>
                      <a:pt x="15374" y="28725"/>
                      <a:pt x="17464" y="29196"/>
                    </a:cubicBezTo>
                    <a:cubicBezTo>
                      <a:pt x="18740" y="29482"/>
                      <a:pt x="20083" y="29952"/>
                      <a:pt x="20830" y="31028"/>
                    </a:cubicBezTo>
                    <a:cubicBezTo>
                      <a:pt x="21824" y="32461"/>
                      <a:pt x="21400" y="34451"/>
                      <a:pt x="20580" y="35993"/>
                    </a:cubicBezTo>
                    <a:cubicBezTo>
                      <a:pt x="19762" y="37533"/>
                      <a:pt x="18587" y="38903"/>
                      <a:pt x="18068" y="40567"/>
                    </a:cubicBezTo>
                    <a:cubicBezTo>
                      <a:pt x="17582" y="42129"/>
                      <a:pt x="17717" y="43806"/>
                      <a:pt x="17859" y="45436"/>
                    </a:cubicBezTo>
                    <a:cubicBezTo>
                      <a:pt x="18032" y="47441"/>
                      <a:pt x="18242" y="49554"/>
                      <a:pt x="19405" y="51198"/>
                    </a:cubicBezTo>
                    <a:cubicBezTo>
                      <a:pt x="20624" y="52922"/>
                      <a:pt x="21392" y="55494"/>
                      <a:pt x="21294" y="57601"/>
                    </a:cubicBezTo>
                    <a:cubicBezTo>
                      <a:pt x="21216" y="59294"/>
                      <a:pt x="20619" y="60958"/>
                      <a:pt x="20775" y="62645"/>
                    </a:cubicBezTo>
                    <a:cubicBezTo>
                      <a:pt x="21057" y="65704"/>
                      <a:pt x="23699" y="67999"/>
                      <a:pt x="26397" y="69471"/>
                    </a:cubicBezTo>
                    <a:cubicBezTo>
                      <a:pt x="29219" y="71013"/>
                      <a:pt x="31651" y="73637"/>
                      <a:pt x="32623" y="76701"/>
                    </a:cubicBezTo>
                    <a:cubicBezTo>
                      <a:pt x="33112" y="78241"/>
                      <a:pt x="33257" y="79868"/>
                      <a:pt x="33688" y="81425"/>
                    </a:cubicBezTo>
                    <a:cubicBezTo>
                      <a:pt x="34432" y="84119"/>
                      <a:pt x="36051" y="86565"/>
                      <a:pt x="38239" y="88307"/>
                    </a:cubicBezTo>
                    <a:cubicBezTo>
                      <a:pt x="39834" y="89575"/>
                      <a:pt x="42451" y="90023"/>
                      <a:pt x="44455" y="90388"/>
                    </a:cubicBezTo>
                    <a:cubicBezTo>
                      <a:pt x="45495" y="90578"/>
                      <a:pt x="46617" y="90728"/>
                      <a:pt x="47400" y="91437"/>
                    </a:cubicBezTo>
                    <a:cubicBezTo>
                      <a:pt x="47762" y="91764"/>
                      <a:pt x="48023" y="92187"/>
                      <a:pt x="48369" y="92530"/>
                    </a:cubicBezTo>
                    <a:cubicBezTo>
                      <a:pt x="50044" y="94188"/>
                      <a:pt x="53127" y="93507"/>
                      <a:pt x="54821" y="95145"/>
                    </a:cubicBezTo>
                    <a:cubicBezTo>
                      <a:pt x="55259" y="95566"/>
                      <a:pt x="55558" y="96107"/>
                      <a:pt x="55941" y="96579"/>
                    </a:cubicBezTo>
                    <a:cubicBezTo>
                      <a:pt x="56887" y="97736"/>
                      <a:pt x="58370" y="98428"/>
                      <a:pt x="59861" y="98428"/>
                    </a:cubicBezTo>
                    <a:cubicBezTo>
                      <a:pt x="60003" y="98428"/>
                      <a:pt x="60145" y="98421"/>
                      <a:pt x="60286" y="98409"/>
                    </a:cubicBezTo>
                    <a:lnTo>
                      <a:pt x="60286" y="98409"/>
                    </a:lnTo>
                    <a:cubicBezTo>
                      <a:pt x="59905" y="99653"/>
                      <a:pt x="61397" y="101114"/>
                      <a:pt x="60936" y="102330"/>
                    </a:cubicBezTo>
                    <a:cubicBezTo>
                      <a:pt x="60565" y="103312"/>
                      <a:pt x="59445" y="103741"/>
                      <a:pt x="58674" y="104452"/>
                    </a:cubicBezTo>
                    <a:cubicBezTo>
                      <a:pt x="57337" y="105685"/>
                      <a:pt x="57129" y="107795"/>
                      <a:pt x="57705" y="109521"/>
                    </a:cubicBezTo>
                    <a:cubicBezTo>
                      <a:pt x="58282" y="111246"/>
                      <a:pt x="59498" y="112671"/>
                      <a:pt x="60717" y="114022"/>
                    </a:cubicBezTo>
                    <a:cubicBezTo>
                      <a:pt x="62978" y="116530"/>
                      <a:pt x="65696" y="117746"/>
                      <a:pt x="68148" y="120066"/>
                    </a:cubicBezTo>
                    <a:cubicBezTo>
                      <a:pt x="70420" y="122216"/>
                      <a:pt x="70937" y="125696"/>
                      <a:pt x="70438" y="128784"/>
                    </a:cubicBezTo>
                    <a:cubicBezTo>
                      <a:pt x="69938" y="131872"/>
                      <a:pt x="68585" y="134744"/>
                      <a:pt x="67620" y="137718"/>
                    </a:cubicBezTo>
                    <a:cubicBezTo>
                      <a:pt x="65814" y="143276"/>
                      <a:pt x="65376" y="149382"/>
                      <a:pt x="67102" y="154963"/>
                    </a:cubicBezTo>
                    <a:cubicBezTo>
                      <a:pt x="68828" y="160546"/>
                      <a:pt x="72869" y="165522"/>
                      <a:pt x="78283" y="167717"/>
                    </a:cubicBezTo>
                    <a:cubicBezTo>
                      <a:pt x="78404" y="167766"/>
                      <a:pt x="78530" y="167788"/>
                      <a:pt x="78658" y="167788"/>
                    </a:cubicBezTo>
                    <a:cubicBezTo>
                      <a:pt x="79167" y="167788"/>
                      <a:pt x="79705" y="167444"/>
                      <a:pt x="80056" y="167066"/>
                    </a:cubicBezTo>
                    <a:cubicBezTo>
                      <a:pt x="80495" y="166591"/>
                      <a:pt x="80589" y="165833"/>
                      <a:pt x="80281" y="165265"/>
                    </a:cubicBezTo>
                    <a:cubicBezTo>
                      <a:pt x="79304" y="163467"/>
                      <a:pt x="77566" y="161932"/>
                      <a:pt x="76298" y="160326"/>
                    </a:cubicBezTo>
                    <a:cubicBezTo>
                      <a:pt x="75898" y="159821"/>
                      <a:pt x="75478" y="159248"/>
                      <a:pt x="75530" y="158607"/>
                    </a:cubicBezTo>
                    <a:cubicBezTo>
                      <a:pt x="75589" y="157886"/>
                      <a:pt x="76208" y="157367"/>
                      <a:pt x="76666" y="156807"/>
                    </a:cubicBezTo>
                    <a:cubicBezTo>
                      <a:pt x="77361" y="155947"/>
                      <a:pt x="77729" y="154867"/>
                      <a:pt x="77704" y="153762"/>
                    </a:cubicBezTo>
                    <a:cubicBezTo>
                      <a:pt x="77674" y="152733"/>
                      <a:pt x="77075" y="151726"/>
                      <a:pt x="77111" y="150697"/>
                    </a:cubicBezTo>
                    <a:cubicBezTo>
                      <a:pt x="77146" y="149667"/>
                      <a:pt x="77701" y="148583"/>
                      <a:pt x="78676" y="148251"/>
                    </a:cubicBezTo>
                    <a:cubicBezTo>
                      <a:pt x="79120" y="148100"/>
                      <a:pt x="79614" y="148115"/>
                      <a:pt x="80042" y="147926"/>
                    </a:cubicBezTo>
                    <a:cubicBezTo>
                      <a:pt x="81453" y="147303"/>
                      <a:pt x="81228" y="145153"/>
                      <a:pt x="82249" y="143996"/>
                    </a:cubicBezTo>
                    <a:cubicBezTo>
                      <a:pt x="82722" y="143460"/>
                      <a:pt x="83419" y="143193"/>
                      <a:pt x="84064" y="142883"/>
                    </a:cubicBezTo>
                    <a:cubicBezTo>
                      <a:pt x="86792" y="141571"/>
                      <a:pt x="89035" y="138972"/>
                      <a:pt x="89283" y="135957"/>
                    </a:cubicBezTo>
                    <a:cubicBezTo>
                      <a:pt x="89483" y="133544"/>
                      <a:pt x="88605" y="130615"/>
                      <a:pt x="90438" y="129034"/>
                    </a:cubicBezTo>
                    <a:cubicBezTo>
                      <a:pt x="91238" y="128344"/>
                      <a:pt x="92244" y="128199"/>
                      <a:pt x="93314" y="128199"/>
                    </a:cubicBezTo>
                    <a:cubicBezTo>
                      <a:pt x="94087" y="128199"/>
                      <a:pt x="94894" y="128275"/>
                      <a:pt x="95682" y="128275"/>
                    </a:cubicBezTo>
                    <a:cubicBezTo>
                      <a:pt x="96098" y="128275"/>
                      <a:pt x="96509" y="128254"/>
                      <a:pt x="96908" y="128189"/>
                    </a:cubicBezTo>
                    <a:cubicBezTo>
                      <a:pt x="97800" y="128044"/>
                      <a:pt x="98396" y="127214"/>
                      <a:pt x="98814" y="126412"/>
                    </a:cubicBezTo>
                    <a:cubicBezTo>
                      <a:pt x="99231" y="125609"/>
                      <a:pt x="99280" y="124658"/>
                      <a:pt x="99129" y="123766"/>
                    </a:cubicBezTo>
                    <a:cubicBezTo>
                      <a:pt x="98945" y="122668"/>
                      <a:pt x="98473" y="121597"/>
                      <a:pt x="98577" y="120489"/>
                    </a:cubicBezTo>
                    <a:cubicBezTo>
                      <a:pt x="98723" y="118930"/>
                      <a:pt x="99942" y="117730"/>
                      <a:pt x="100886" y="116480"/>
                    </a:cubicBezTo>
                    <a:cubicBezTo>
                      <a:pt x="102003" y="114998"/>
                      <a:pt x="102797" y="113297"/>
                      <a:pt x="103214" y="111488"/>
                    </a:cubicBezTo>
                    <a:cubicBezTo>
                      <a:pt x="103689" y="109429"/>
                      <a:pt x="102371" y="106997"/>
                      <a:pt x="100524" y="105970"/>
                    </a:cubicBezTo>
                    <a:cubicBezTo>
                      <a:pt x="98677" y="104943"/>
                      <a:pt x="96462" y="104915"/>
                      <a:pt x="94350" y="104853"/>
                    </a:cubicBezTo>
                    <a:cubicBezTo>
                      <a:pt x="92237" y="104794"/>
                      <a:pt x="89999" y="104633"/>
                      <a:pt x="88273" y="103414"/>
                    </a:cubicBezTo>
                    <a:cubicBezTo>
                      <a:pt x="86692" y="102296"/>
                      <a:pt x="85799" y="100469"/>
                      <a:pt x="84550" y="98991"/>
                    </a:cubicBezTo>
                    <a:cubicBezTo>
                      <a:pt x="82441" y="96497"/>
                      <a:pt x="79375" y="95057"/>
                      <a:pt x="76410" y="93690"/>
                    </a:cubicBezTo>
                    <a:cubicBezTo>
                      <a:pt x="75559" y="93298"/>
                      <a:pt x="74630" y="92901"/>
                      <a:pt x="73720" y="92901"/>
                    </a:cubicBezTo>
                    <a:cubicBezTo>
                      <a:pt x="73431" y="92901"/>
                      <a:pt x="73144" y="92941"/>
                      <a:pt x="72862" y="93034"/>
                    </a:cubicBezTo>
                    <a:cubicBezTo>
                      <a:pt x="72400" y="93185"/>
                      <a:pt x="71985" y="93473"/>
                      <a:pt x="71508" y="93564"/>
                    </a:cubicBezTo>
                    <a:cubicBezTo>
                      <a:pt x="71390" y="93586"/>
                      <a:pt x="71274" y="93597"/>
                      <a:pt x="71159" y="93597"/>
                    </a:cubicBezTo>
                    <a:cubicBezTo>
                      <a:pt x="70006" y="93597"/>
                      <a:pt x="69033" y="92520"/>
                      <a:pt x="67966" y="91944"/>
                    </a:cubicBezTo>
                    <a:cubicBezTo>
                      <a:pt x="67424" y="91651"/>
                      <a:pt x="66830" y="91518"/>
                      <a:pt x="66231" y="91518"/>
                    </a:cubicBezTo>
                    <a:cubicBezTo>
                      <a:pt x="64138" y="91518"/>
                      <a:pt x="61986" y="93147"/>
                      <a:pt x="61817" y="95293"/>
                    </a:cubicBezTo>
                    <a:cubicBezTo>
                      <a:pt x="61476" y="95410"/>
                      <a:pt x="61056" y="95468"/>
                      <a:pt x="60611" y="95468"/>
                    </a:cubicBezTo>
                    <a:cubicBezTo>
                      <a:pt x="59413" y="95468"/>
                      <a:pt x="58031" y="95047"/>
                      <a:pt x="57510" y="94228"/>
                    </a:cubicBezTo>
                    <a:cubicBezTo>
                      <a:pt x="56995" y="93419"/>
                      <a:pt x="56789" y="92287"/>
                      <a:pt x="55904" y="91918"/>
                    </a:cubicBezTo>
                    <a:cubicBezTo>
                      <a:pt x="55432" y="91722"/>
                      <a:pt x="54840" y="91796"/>
                      <a:pt x="54455" y="91458"/>
                    </a:cubicBezTo>
                    <a:cubicBezTo>
                      <a:pt x="53818" y="90898"/>
                      <a:pt x="54313" y="89881"/>
                      <a:pt x="54428" y="89040"/>
                    </a:cubicBezTo>
                    <a:cubicBezTo>
                      <a:pt x="54609" y="87696"/>
                      <a:pt x="53607" y="86419"/>
                      <a:pt x="52383" y="85834"/>
                    </a:cubicBezTo>
                    <a:cubicBezTo>
                      <a:pt x="51161" y="85249"/>
                      <a:pt x="49761" y="85202"/>
                      <a:pt x="48407" y="85159"/>
                    </a:cubicBezTo>
                    <a:cubicBezTo>
                      <a:pt x="47051" y="85115"/>
                      <a:pt x="45649" y="85054"/>
                      <a:pt x="44436" y="84447"/>
                    </a:cubicBezTo>
                    <a:cubicBezTo>
                      <a:pt x="42077" y="83264"/>
                      <a:pt x="41111" y="80063"/>
                      <a:pt x="42146" y="77635"/>
                    </a:cubicBezTo>
                    <a:cubicBezTo>
                      <a:pt x="43156" y="75267"/>
                      <a:pt x="45760" y="73783"/>
                      <a:pt x="48337" y="73783"/>
                    </a:cubicBezTo>
                    <a:cubicBezTo>
                      <a:pt x="48401" y="73783"/>
                      <a:pt x="48464" y="73784"/>
                      <a:pt x="48528" y="73786"/>
                    </a:cubicBezTo>
                    <a:cubicBezTo>
                      <a:pt x="51112" y="73862"/>
                      <a:pt x="53842" y="75749"/>
                      <a:pt x="53870" y="78335"/>
                    </a:cubicBezTo>
                    <a:cubicBezTo>
                      <a:pt x="53875" y="78746"/>
                      <a:pt x="54287" y="78928"/>
                      <a:pt x="54735" y="78928"/>
                    </a:cubicBezTo>
                    <a:cubicBezTo>
                      <a:pt x="55004" y="78928"/>
                      <a:pt x="55285" y="78863"/>
                      <a:pt x="55498" y="78741"/>
                    </a:cubicBezTo>
                    <a:cubicBezTo>
                      <a:pt x="56067" y="78416"/>
                      <a:pt x="56365" y="77760"/>
                      <a:pt x="56505" y="77119"/>
                    </a:cubicBezTo>
                    <a:cubicBezTo>
                      <a:pt x="56645" y="76478"/>
                      <a:pt x="56664" y="75812"/>
                      <a:pt x="56860" y="75186"/>
                    </a:cubicBezTo>
                    <a:cubicBezTo>
                      <a:pt x="57310" y="73749"/>
                      <a:pt x="58757" y="72690"/>
                      <a:pt x="60261" y="72690"/>
                    </a:cubicBezTo>
                    <a:cubicBezTo>
                      <a:pt x="60273" y="72690"/>
                      <a:pt x="60285" y="72690"/>
                      <a:pt x="60297" y="72690"/>
                    </a:cubicBezTo>
                    <a:cubicBezTo>
                      <a:pt x="60306" y="72690"/>
                      <a:pt x="60314" y="72690"/>
                      <a:pt x="60323" y="72690"/>
                    </a:cubicBezTo>
                    <a:cubicBezTo>
                      <a:pt x="61893" y="72690"/>
                      <a:pt x="62998" y="71122"/>
                      <a:pt x="64116" y="70013"/>
                    </a:cubicBezTo>
                    <a:cubicBezTo>
                      <a:pt x="65241" y="68896"/>
                      <a:pt x="65913" y="67214"/>
                      <a:pt x="65469" y="65693"/>
                    </a:cubicBezTo>
                    <a:cubicBezTo>
                      <a:pt x="65229" y="64873"/>
                      <a:pt x="64683" y="64046"/>
                      <a:pt x="64956" y="63238"/>
                    </a:cubicBezTo>
                    <a:cubicBezTo>
                      <a:pt x="65170" y="62604"/>
                      <a:pt x="65822" y="62237"/>
                      <a:pt x="66438" y="61978"/>
                    </a:cubicBezTo>
                    <a:cubicBezTo>
                      <a:pt x="67992" y="61328"/>
                      <a:pt x="69657" y="60995"/>
                      <a:pt x="71338" y="60995"/>
                    </a:cubicBezTo>
                    <a:cubicBezTo>
                      <a:pt x="71514" y="60995"/>
                      <a:pt x="71689" y="60998"/>
                      <a:pt x="71865" y="61005"/>
                    </a:cubicBezTo>
                    <a:cubicBezTo>
                      <a:pt x="71916" y="61008"/>
                      <a:pt x="71966" y="61009"/>
                      <a:pt x="72016" y="61009"/>
                    </a:cubicBezTo>
                    <a:cubicBezTo>
                      <a:pt x="73530" y="61009"/>
                      <a:pt x="74333" y="60016"/>
                      <a:pt x="75129" y="58671"/>
                    </a:cubicBezTo>
                    <a:cubicBezTo>
                      <a:pt x="75724" y="57667"/>
                      <a:pt x="75988" y="56400"/>
                      <a:pt x="76935" y="55719"/>
                    </a:cubicBezTo>
                    <a:cubicBezTo>
                      <a:pt x="77461" y="55341"/>
                      <a:pt x="78061" y="55227"/>
                      <a:pt x="78697" y="55227"/>
                    </a:cubicBezTo>
                    <a:cubicBezTo>
                      <a:pt x="79669" y="55227"/>
                      <a:pt x="80723" y="55493"/>
                      <a:pt x="81724" y="55493"/>
                    </a:cubicBezTo>
                    <a:cubicBezTo>
                      <a:pt x="81835" y="55493"/>
                      <a:pt x="81945" y="55490"/>
                      <a:pt x="82055" y="55483"/>
                    </a:cubicBezTo>
                    <a:cubicBezTo>
                      <a:pt x="84597" y="55311"/>
                      <a:pt x="86582" y="52458"/>
                      <a:pt x="85860" y="50015"/>
                    </a:cubicBezTo>
                    <a:cubicBezTo>
                      <a:pt x="85517" y="48852"/>
                      <a:pt x="84704" y="47901"/>
                      <a:pt x="84043" y="46884"/>
                    </a:cubicBezTo>
                    <a:cubicBezTo>
                      <a:pt x="83131" y="45481"/>
                      <a:pt x="82492" y="43918"/>
                      <a:pt x="82159" y="42277"/>
                    </a:cubicBezTo>
                    <a:cubicBezTo>
                      <a:pt x="81854" y="40773"/>
                      <a:pt x="81767" y="39118"/>
                      <a:pt x="80776" y="37947"/>
                    </a:cubicBezTo>
                    <a:cubicBezTo>
                      <a:pt x="79227" y="38020"/>
                      <a:pt x="77350" y="37975"/>
                      <a:pt x="75971" y="38686"/>
                    </a:cubicBezTo>
                    <a:cubicBezTo>
                      <a:pt x="75699" y="37108"/>
                      <a:pt x="75398" y="35461"/>
                      <a:pt x="74423" y="34192"/>
                    </a:cubicBezTo>
                    <a:cubicBezTo>
                      <a:pt x="73732" y="33291"/>
                      <a:pt x="72587" y="32657"/>
                      <a:pt x="71488" y="32657"/>
                    </a:cubicBezTo>
                    <a:cubicBezTo>
                      <a:pt x="71039" y="32657"/>
                      <a:pt x="70597" y="32763"/>
                      <a:pt x="70198" y="32999"/>
                    </a:cubicBezTo>
                    <a:cubicBezTo>
                      <a:pt x="68851" y="33794"/>
                      <a:pt x="68559" y="35642"/>
                      <a:pt x="68807" y="37187"/>
                    </a:cubicBezTo>
                    <a:cubicBezTo>
                      <a:pt x="69057" y="38731"/>
                      <a:pt x="69698" y="40227"/>
                      <a:pt x="69655" y="41791"/>
                    </a:cubicBezTo>
                    <a:cubicBezTo>
                      <a:pt x="69615" y="43336"/>
                      <a:pt x="68552" y="45042"/>
                      <a:pt x="67017" y="45042"/>
                    </a:cubicBezTo>
                    <a:cubicBezTo>
                      <a:pt x="66998" y="45042"/>
                      <a:pt x="66979" y="45041"/>
                      <a:pt x="66960" y="45041"/>
                    </a:cubicBezTo>
                    <a:cubicBezTo>
                      <a:pt x="66146" y="45019"/>
                      <a:pt x="65416" y="44522"/>
                      <a:pt x="64843" y="43941"/>
                    </a:cubicBezTo>
                    <a:cubicBezTo>
                      <a:pt x="64022" y="43112"/>
                      <a:pt x="63372" y="42052"/>
                      <a:pt x="62317" y="41553"/>
                    </a:cubicBezTo>
                    <a:cubicBezTo>
                      <a:pt x="61507" y="41171"/>
                      <a:pt x="60577" y="41179"/>
                      <a:pt x="59704" y="40982"/>
                    </a:cubicBezTo>
                    <a:cubicBezTo>
                      <a:pt x="56728" y="40316"/>
                      <a:pt x="54688" y="36902"/>
                      <a:pt x="55510" y="33965"/>
                    </a:cubicBezTo>
                    <a:cubicBezTo>
                      <a:pt x="56182" y="31564"/>
                      <a:pt x="58657" y="29882"/>
                      <a:pt x="61117" y="29882"/>
                    </a:cubicBezTo>
                    <a:cubicBezTo>
                      <a:pt x="61664" y="29882"/>
                      <a:pt x="62211" y="29966"/>
                      <a:pt x="62737" y="30143"/>
                    </a:cubicBezTo>
                    <a:cubicBezTo>
                      <a:pt x="66237" y="28861"/>
                      <a:pt x="67660" y="24447"/>
                      <a:pt x="66265" y="20991"/>
                    </a:cubicBezTo>
                    <a:cubicBezTo>
                      <a:pt x="64868" y="17535"/>
                      <a:pt x="61115" y="15389"/>
                      <a:pt x="57392" y="15226"/>
                    </a:cubicBezTo>
                    <a:cubicBezTo>
                      <a:pt x="56302" y="15179"/>
                      <a:pt x="55191" y="15275"/>
                      <a:pt x="54134" y="15007"/>
                    </a:cubicBezTo>
                    <a:cubicBezTo>
                      <a:pt x="51145" y="14251"/>
                      <a:pt x="49582" y="10965"/>
                      <a:pt x="46980" y="9310"/>
                    </a:cubicBezTo>
                    <a:cubicBezTo>
                      <a:pt x="46287" y="8869"/>
                      <a:pt x="45224" y="8778"/>
                      <a:pt x="44079" y="8778"/>
                    </a:cubicBezTo>
                    <a:cubicBezTo>
                      <a:pt x="43277" y="8778"/>
                      <a:pt x="42435" y="8823"/>
                      <a:pt x="41651" y="8823"/>
                    </a:cubicBezTo>
                    <a:cubicBezTo>
                      <a:pt x="40795" y="8823"/>
                      <a:pt x="40007" y="8769"/>
                      <a:pt x="39418" y="8547"/>
                    </a:cubicBezTo>
                    <a:cubicBezTo>
                      <a:pt x="38499" y="8200"/>
                      <a:pt x="37525" y="8023"/>
                      <a:pt x="36546" y="8023"/>
                    </a:cubicBezTo>
                    <a:cubicBezTo>
                      <a:pt x="36275" y="8023"/>
                      <a:pt x="36003" y="8037"/>
                      <a:pt x="35731" y="8064"/>
                    </a:cubicBezTo>
                    <a:cubicBezTo>
                      <a:pt x="34635" y="9104"/>
                      <a:pt x="32585" y="9398"/>
                      <a:pt x="31077" y="9499"/>
                    </a:cubicBezTo>
                    <a:cubicBezTo>
                      <a:pt x="29526" y="7990"/>
                      <a:pt x="27655" y="6585"/>
                      <a:pt x="25725" y="5605"/>
                    </a:cubicBezTo>
                    <a:cubicBezTo>
                      <a:pt x="24435" y="4951"/>
                      <a:pt x="22930" y="4260"/>
                      <a:pt x="22532" y="2870"/>
                    </a:cubicBezTo>
                    <a:cubicBezTo>
                      <a:pt x="22012" y="1053"/>
                      <a:pt x="19376" y="125"/>
                      <a:pt x="17200" y="125"/>
                    </a:cubicBezTo>
                    <a:cubicBezTo>
                      <a:pt x="16716" y="125"/>
                      <a:pt x="16254" y="171"/>
                      <a:pt x="15844" y="263"/>
                    </a:cubicBezTo>
                    <a:cubicBezTo>
                      <a:pt x="15181" y="84"/>
                      <a:pt x="14496" y="0"/>
                      <a:pt x="138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125" name="Google Shape;668;p26">
                <a:extLst>
                  <a:ext uri="{FF2B5EF4-FFF2-40B4-BE49-F238E27FC236}">
                    <a16:creationId xmlns:a16="http://schemas.microsoft.com/office/drawing/2014/main" id="{1B8F1A96-BAC1-470B-B04E-0A1CF4157E32}"/>
                  </a:ext>
                </a:extLst>
              </p:cNvPr>
              <p:cNvSpPr/>
              <p:nvPr/>
            </p:nvSpPr>
            <p:spPr>
              <a:xfrm>
                <a:off x="2370225" y="830650"/>
                <a:ext cx="1016975" cy="1158500"/>
              </a:xfrm>
              <a:custGeom>
                <a:avLst/>
                <a:gdLst/>
                <a:ahLst/>
                <a:cxnLst/>
                <a:rect l="l" t="t" r="r" b="b"/>
                <a:pathLst>
                  <a:path w="40679" h="46340" extrusionOk="0">
                    <a:moveTo>
                      <a:pt x="15780" y="0"/>
                    </a:moveTo>
                    <a:cubicBezTo>
                      <a:pt x="14989" y="0"/>
                      <a:pt x="14213" y="109"/>
                      <a:pt x="13470" y="421"/>
                    </a:cubicBezTo>
                    <a:cubicBezTo>
                      <a:pt x="9879" y="1928"/>
                      <a:pt x="10933" y="5468"/>
                      <a:pt x="8580" y="7572"/>
                    </a:cubicBezTo>
                    <a:cubicBezTo>
                      <a:pt x="6546" y="9390"/>
                      <a:pt x="2788" y="7963"/>
                      <a:pt x="1150" y="10460"/>
                    </a:cubicBezTo>
                    <a:cubicBezTo>
                      <a:pt x="0" y="12215"/>
                      <a:pt x="1289" y="14606"/>
                      <a:pt x="2962" y="15871"/>
                    </a:cubicBezTo>
                    <a:cubicBezTo>
                      <a:pt x="4636" y="17135"/>
                      <a:pt x="6731" y="17894"/>
                      <a:pt x="8056" y="19522"/>
                    </a:cubicBezTo>
                    <a:cubicBezTo>
                      <a:pt x="10183" y="22136"/>
                      <a:pt x="9577" y="26004"/>
                      <a:pt x="8413" y="29169"/>
                    </a:cubicBezTo>
                    <a:cubicBezTo>
                      <a:pt x="7247" y="32332"/>
                      <a:pt x="5603" y="35532"/>
                      <a:pt x="6005" y="38881"/>
                    </a:cubicBezTo>
                    <a:cubicBezTo>
                      <a:pt x="6193" y="40459"/>
                      <a:pt x="6837" y="41956"/>
                      <a:pt x="7675" y="43307"/>
                    </a:cubicBezTo>
                    <a:cubicBezTo>
                      <a:pt x="8488" y="44615"/>
                      <a:pt x="9597" y="45873"/>
                      <a:pt x="11095" y="46235"/>
                    </a:cubicBezTo>
                    <a:cubicBezTo>
                      <a:pt x="11391" y="46306"/>
                      <a:pt x="11688" y="46339"/>
                      <a:pt x="11983" y="46339"/>
                    </a:cubicBezTo>
                    <a:cubicBezTo>
                      <a:pt x="13586" y="46339"/>
                      <a:pt x="15150" y="45367"/>
                      <a:pt x="16368" y="44250"/>
                    </a:cubicBezTo>
                    <a:cubicBezTo>
                      <a:pt x="17812" y="42927"/>
                      <a:pt x="19065" y="41325"/>
                      <a:pt x="20822" y="40465"/>
                    </a:cubicBezTo>
                    <a:cubicBezTo>
                      <a:pt x="23353" y="39224"/>
                      <a:pt x="26610" y="39686"/>
                      <a:pt x="28815" y="37929"/>
                    </a:cubicBezTo>
                    <a:cubicBezTo>
                      <a:pt x="31544" y="35754"/>
                      <a:pt x="31140" y="31606"/>
                      <a:pt x="31890" y="28199"/>
                    </a:cubicBezTo>
                    <a:cubicBezTo>
                      <a:pt x="33150" y="22476"/>
                      <a:pt x="38102" y="18249"/>
                      <a:pt x="40038" y="12718"/>
                    </a:cubicBezTo>
                    <a:cubicBezTo>
                      <a:pt x="40418" y="11636"/>
                      <a:pt x="40679" y="10499"/>
                      <a:pt x="40652" y="9352"/>
                    </a:cubicBezTo>
                    <a:cubicBezTo>
                      <a:pt x="40569" y="5649"/>
                      <a:pt x="37449" y="2571"/>
                      <a:pt x="33956" y="1339"/>
                    </a:cubicBezTo>
                    <a:cubicBezTo>
                      <a:pt x="31938" y="627"/>
                      <a:pt x="29911" y="457"/>
                      <a:pt x="27871" y="457"/>
                    </a:cubicBezTo>
                    <a:cubicBezTo>
                      <a:pt x="26007" y="457"/>
                      <a:pt x="24132" y="599"/>
                      <a:pt x="22245" y="599"/>
                    </a:cubicBezTo>
                    <a:cubicBezTo>
                      <a:pt x="21785" y="599"/>
                      <a:pt x="21325" y="591"/>
                      <a:pt x="20863" y="570"/>
                    </a:cubicBezTo>
                    <a:cubicBezTo>
                      <a:pt x="19225" y="496"/>
                      <a:pt x="17470" y="0"/>
                      <a:pt x="157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126" name="Google Shape;669;p26">
                <a:extLst>
                  <a:ext uri="{FF2B5EF4-FFF2-40B4-BE49-F238E27FC236}">
                    <a16:creationId xmlns:a16="http://schemas.microsoft.com/office/drawing/2014/main" id="{7F8BC1BB-55C0-4EDF-8B04-B13D9B805E8C}"/>
                  </a:ext>
                </a:extLst>
              </p:cNvPr>
              <p:cNvSpPr/>
              <p:nvPr/>
            </p:nvSpPr>
            <p:spPr>
              <a:xfrm>
                <a:off x="3143325" y="1089650"/>
                <a:ext cx="4064350" cy="3503975"/>
              </a:xfrm>
              <a:custGeom>
                <a:avLst/>
                <a:gdLst/>
                <a:ahLst/>
                <a:cxnLst/>
                <a:rect l="l" t="t" r="r" b="b"/>
                <a:pathLst>
                  <a:path w="162574" h="140159" extrusionOk="0">
                    <a:moveTo>
                      <a:pt x="149391" y="0"/>
                    </a:moveTo>
                    <a:cubicBezTo>
                      <a:pt x="148360" y="0"/>
                      <a:pt x="147330" y="156"/>
                      <a:pt x="146349" y="477"/>
                    </a:cubicBezTo>
                    <a:cubicBezTo>
                      <a:pt x="145329" y="812"/>
                      <a:pt x="144363" y="1309"/>
                      <a:pt x="143326" y="1583"/>
                    </a:cubicBezTo>
                    <a:cubicBezTo>
                      <a:pt x="142494" y="1801"/>
                      <a:pt x="141638" y="1870"/>
                      <a:pt x="140776" y="1870"/>
                    </a:cubicBezTo>
                    <a:cubicBezTo>
                      <a:pt x="140050" y="1870"/>
                      <a:pt x="139319" y="1821"/>
                      <a:pt x="138596" y="1772"/>
                    </a:cubicBezTo>
                    <a:lnTo>
                      <a:pt x="130106" y="1191"/>
                    </a:lnTo>
                    <a:cubicBezTo>
                      <a:pt x="129237" y="1132"/>
                      <a:pt x="128350" y="1076"/>
                      <a:pt x="127469" y="1076"/>
                    </a:cubicBezTo>
                    <a:cubicBezTo>
                      <a:pt x="125783" y="1076"/>
                      <a:pt x="124119" y="1281"/>
                      <a:pt x="122644" y="2056"/>
                    </a:cubicBezTo>
                    <a:cubicBezTo>
                      <a:pt x="119360" y="3782"/>
                      <a:pt x="117499" y="8084"/>
                      <a:pt x="113816" y="8529"/>
                    </a:cubicBezTo>
                    <a:cubicBezTo>
                      <a:pt x="113611" y="8554"/>
                      <a:pt x="113408" y="8566"/>
                      <a:pt x="113207" y="8566"/>
                    </a:cubicBezTo>
                    <a:cubicBezTo>
                      <a:pt x="110853" y="8566"/>
                      <a:pt x="108715" y="6973"/>
                      <a:pt x="106473" y="6087"/>
                    </a:cubicBezTo>
                    <a:cubicBezTo>
                      <a:pt x="105100" y="5543"/>
                      <a:pt x="103627" y="5279"/>
                      <a:pt x="102152" y="5279"/>
                    </a:cubicBezTo>
                    <a:cubicBezTo>
                      <a:pt x="99404" y="5279"/>
                      <a:pt x="96647" y="6196"/>
                      <a:pt x="94512" y="7933"/>
                    </a:cubicBezTo>
                    <a:cubicBezTo>
                      <a:pt x="93279" y="7304"/>
                      <a:pt x="93660" y="5468"/>
                      <a:pt x="93225" y="4153"/>
                    </a:cubicBezTo>
                    <a:cubicBezTo>
                      <a:pt x="92771" y="2782"/>
                      <a:pt x="91297" y="1954"/>
                      <a:pt x="89858" y="1828"/>
                    </a:cubicBezTo>
                    <a:cubicBezTo>
                      <a:pt x="89687" y="1813"/>
                      <a:pt x="89517" y="1806"/>
                      <a:pt x="89348" y="1806"/>
                    </a:cubicBezTo>
                    <a:cubicBezTo>
                      <a:pt x="88082" y="1806"/>
                      <a:pt x="86834" y="2194"/>
                      <a:pt x="85623" y="2590"/>
                    </a:cubicBezTo>
                    <a:cubicBezTo>
                      <a:pt x="82664" y="3556"/>
                      <a:pt x="79224" y="5204"/>
                      <a:pt x="78950" y="8303"/>
                    </a:cubicBezTo>
                    <a:cubicBezTo>
                      <a:pt x="78873" y="9176"/>
                      <a:pt x="79068" y="10104"/>
                      <a:pt x="78702" y="10900"/>
                    </a:cubicBezTo>
                    <a:cubicBezTo>
                      <a:pt x="78178" y="12033"/>
                      <a:pt x="76762" y="12408"/>
                      <a:pt x="75881" y="13291"/>
                    </a:cubicBezTo>
                    <a:cubicBezTo>
                      <a:pt x="74831" y="14345"/>
                      <a:pt x="74664" y="15971"/>
                      <a:pt x="74621" y="17458"/>
                    </a:cubicBezTo>
                    <a:cubicBezTo>
                      <a:pt x="74577" y="18944"/>
                      <a:pt x="74563" y="20541"/>
                      <a:pt x="73703" y="21754"/>
                    </a:cubicBezTo>
                    <a:cubicBezTo>
                      <a:pt x="73148" y="22537"/>
                      <a:pt x="71069" y="23068"/>
                      <a:pt x="69376" y="23068"/>
                    </a:cubicBezTo>
                    <a:cubicBezTo>
                      <a:pt x="68445" y="23068"/>
                      <a:pt x="67630" y="22907"/>
                      <a:pt x="67252" y="22539"/>
                    </a:cubicBezTo>
                    <a:cubicBezTo>
                      <a:pt x="66636" y="21940"/>
                      <a:pt x="65905" y="21693"/>
                      <a:pt x="65124" y="21693"/>
                    </a:cubicBezTo>
                    <a:cubicBezTo>
                      <a:pt x="63293" y="21693"/>
                      <a:pt x="61194" y="23048"/>
                      <a:pt x="59696" y="24392"/>
                    </a:cubicBezTo>
                    <a:lnTo>
                      <a:pt x="53326" y="30110"/>
                    </a:lnTo>
                    <a:cubicBezTo>
                      <a:pt x="51731" y="31541"/>
                      <a:pt x="50013" y="33034"/>
                      <a:pt x="47899" y="33389"/>
                    </a:cubicBezTo>
                    <a:cubicBezTo>
                      <a:pt x="47672" y="33427"/>
                      <a:pt x="47440" y="33446"/>
                      <a:pt x="47206" y="33446"/>
                    </a:cubicBezTo>
                    <a:cubicBezTo>
                      <a:pt x="45267" y="33446"/>
                      <a:pt x="43232" y="32171"/>
                      <a:pt x="43155" y="30259"/>
                    </a:cubicBezTo>
                    <a:cubicBezTo>
                      <a:pt x="43563" y="29875"/>
                      <a:pt x="44085" y="29761"/>
                      <a:pt x="44655" y="29761"/>
                    </a:cubicBezTo>
                    <a:cubicBezTo>
                      <a:pt x="45498" y="29761"/>
                      <a:pt x="46445" y="30012"/>
                      <a:pt x="47276" y="30012"/>
                    </a:cubicBezTo>
                    <a:cubicBezTo>
                      <a:pt x="47872" y="30012"/>
                      <a:pt x="48409" y="29883"/>
                      <a:pt x="48805" y="29438"/>
                    </a:cubicBezTo>
                    <a:cubicBezTo>
                      <a:pt x="49977" y="28121"/>
                      <a:pt x="48243" y="26238"/>
                      <a:pt x="46718" y="25356"/>
                    </a:cubicBezTo>
                    <a:cubicBezTo>
                      <a:pt x="43929" y="23744"/>
                      <a:pt x="41047" y="22101"/>
                      <a:pt x="37854" y="21667"/>
                    </a:cubicBezTo>
                    <a:cubicBezTo>
                      <a:pt x="37395" y="21605"/>
                      <a:pt x="36928" y="21573"/>
                      <a:pt x="36459" y="21573"/>
                    </a:cubicBezTo>
                    <a:cubicBezTo>
                      <a:pt x="33662" y="21573"/>
                      <a:pt x="30804" y="22696"/>
                      <a:pt x="29384" y="25062"/>
                    </a:cubicBezTo>
                    <a:cubicBezTo>
                      <a:pt x="27966" y="27426"/>
                      <a:pt x="28225" y="30512"/>
                      <a:pt x="26820" y="32884"/>
                    </a:cubicBezTo>
                    <a:cubicBezTo>
                      <a:pt x="25941" y="34369"/>
                      <a:pt x="24491" y="35431"/>
                      <a:pt x="23493" y="36839"/>
                    </a:cubicBezTo>
                    <a:cubicBezTo>
                      <a:pt x="22495" y="38247"/>
                      <a:pt x="22067" y="40372"/>
                      <a:pt x="23291" y="41591"/>
                    </a:cubicBezTo>
                    <a:cubicBezTo>
                      <a:pt x="24277" y="42574"/>
                      <a:pt x="25957" y="42576"/>
                      <a:pt x="26934" y="43568"/>
                    </a:cubicBezTo>
                    <a:cubicBezTo>
                      <a:pt x="27686" y="44334"/>
                      <a:pt x="27942" y="45612"/>
                      <a:pt x="28928" y="46032"/>
                    </a:cubicBezTo>
                    <a:cubicBezTo>
                      <a:pt x="29116" y="46112"/>
                      <a:pt x="29308" y="46149"/>
                      <a:pt x="29499" y="46149"/>
                    </a:cubicBezTo>
                    <a:cubicBezTo>
                      <a:pt x="30453" y="46149"/>
                      <a:pt x="31375" y="45228"/>
                      <a:pt x="31599" y="44232"/>
                    </a:cubicBezTo>
                    <a:cubicBezTo>
                      <a:pt x="31870" y="43035"/>
                      <a:pt x="31491" y="41803"/>
                      <a:pt x="31294" y="40594"/>
                    </a:cubicBezTo>
                    <a:cubicBezTo>
                      <a:pt x="30707" y="36976"/>
                      <a:pt x="32524" y="32527"/>
                      <a:pt x="36153" y="32010"/>
                    </a:cubicBezTo>
                    <a:cubicBezTo>
                      <a:pt x="36979" y="32041"/>
                      <a:pt x="37253" y="33221"/>
                      <a:pt x="36881" y="33960"/>
                    </a:cubicBezTo>
                    <a:cubicBezTo>
                      <a:pt x="36512" y="34700"/>
                      <a:pt x="35790" y="35213"/>
                      <a:pt x="35400" y="35941"/>
                    </a:cubicBezTo>
                    <a:cubicBezTo>
                      <a:pt x="34663" y="37314"/>
                      <a:pt x="35518" y="39272"/>
                      <a:pt x="37026" y="39667"/>
                    </a:cubicBezTo>
                    <a:cubicBezTo>
                      <a:pt x="38598" y="40078"/>
                      <a:pt x="41223" y="39748"/>
                      <a:pt x="41017" y="41358"/>
                    </a:cubicBezTo>
                    <a:cubicBezTo>
                      <a:pt x="40797" y="43068"/>
                      <a:pt x="37630" y="41948"/>
                      <a:pt x="36606" y="43336"/>
                    </a:cubicBezTo>
                    <a:cubicBezTo>
                      <a:pt x="36002" y="44155"/>
                      <a:pt x="36537" y="45296"/>
                      <a:pt x="36521" y="46313"/>
                    </a:cubicBezTo>
                    <a:cubicBezTo>
                      <a:pt x="36494" y="48303"/>
                      <a:pt x="34299" y="49599"/>
                      <a:pt x="32313" y="49739"/>
                    </a:cubicBezTo>
                    <a:cubicBezTo>
                      <a:pt x="32097" y="49755"/>
                      <a:pt x="31880" y="49762"/>
                      <a:pt x="31663" y="49762"/>
                    </a:cubicBezTo>
                    <a:cubicBezTo>
                      <a:pt x="30164" y="49762"/>
                      <a:pt x="28664" y="49439"/>
                      <a:pt x="27166" y="49439"/>
                    </a:cubicBezTo>
                    <a:cubicBezTo>
                      <a:pt x="26898" y="49439"/>
                      <a:pt x="26629" y="49449"/>
                      <a:pt x="26361" y="49474"/>
                    </a:cubicBezTo>
                    <a:cubicBezTo>
                      <a:pt x="24379" y="49654"/>
                      <a:pt x="22222" y="51058"/>
                      <a:pt x="22312" y="53044"/>
                    </a:cubicBezTo>
                    <a:cubicBezTo>
                      <a:pt x="19567" y="54331"/>
                      <a:pt x="16715" y="55374"/>
                      <a:pt x="13788" y="56164"/>
                    </a:cubicBezTo>
                    <a:cubicBezTo>
                      <a:pt x="13912" y="58317"/>
                      <a:pt x="17975" y="58517"/>
                      <a:pt x="17960" y="60675"/>
                    </a:cubicBezTo>
                    <a:cubicBezTo>
                      <a:pt x="17949" y="61887"/>
                      <a:pt x="16542" y="62556"/>
                      <a:pt x="15302" y="62556"/>
                    </a:cubicBezTo>
                    <a:cubicBezTo>
                      <a:pt x="15219" y="62556"/>
                      <a:pt x="15137" y="62553"/>
                      <a:pt x="15056" y="62547"/>
                    </a:cubicBezTo>
                    <a:cubicBezTo>
                      <a:pt x="14072" y="62475"/>
                      <a:pt x="13082" y="62160"/>
                      <a:pt x="12113" y="62160"/>
                    </a:cubicBezTo>
                    <a:cubicBezTo>
                      <a:pt x="11810" y="62160"/>
                      <a:pt x="11508" y="62191"/>
                      <a:pt x="11210" y="62270"/>
                    </a:cubicBezTo>
                    <a:cubicBezTo>
                      <a:pt x="9047" y="62839"/>
                      <a:pt x="8290" y="65880"/>
                      <a:pt x="9487" y="67769"/>
                    </a:cubicBezTo>
                    <a:cubicBezTo>
                      <a:pt x="10572" y="69481"/>
                      <a:pt x="12694" y="70258"/>
                      <a:pt x="14741" y="70258"/>
                    </a:cubicBezTo>
                    <a:cubicBezTo>
                      <a:pt x="14954" y="70258"/>
                      <a:pt x="15165" y="70249"/>
                      <a:pt x="15375" y="70233"/>
                    </a:cubicBezTo>
                    <a:cubicBezTo>
                      <a:pt x="16269" y="70162"/>
                      <a:pt x="17225" y="69924"/>
                      <a:pt x="17785" y="69223"/>
                    </a:cubicBezTo>
                    <a:cubicBezTo>
                      <a:pt x="18318" y="68554"/>
                      <a:pt x="18362" y="67634"/>
                      <a:pt x="18586" y="66808"/>
                    </a:cubicBezTo>
                    <a:cubicBezTo>
                      <a:pt x="19089" y="64960"/>
                      <a:pt x="20667" y="63445"/>
                      <a:pt x="22534" y="63019"/>
                    </a:cubicBezTo>
                    <a:cubicBezTo>
                      <a:pt x="23588" y="62778"/>
                      <a:pt x="24878" y="62758"/>
                      <a:pt x="25444" y="61839"/>
                    </a:cubicBezTo>
                    <a:cubicBezTo>
                      <a:pt x="27854" y="63143"/>
                      <a:pt x="29550" y="65685"/>
                      <a:pt x="29826" y="68413"/>
                    </a:cubicBezTo>
                    <a:cubicBezTo>
                      <a:pt x="30020" y="68663"/>
                      <a:pt x="30274" y="68770"/>
                      <a:pt x="30543" y="68770"/>
                    </a:cubicBezTo>
                    <a:cubicBezTo>
                      <a:pt x="31347" y="68770"/>
                      <a:pt x="32287" y="67809"/>
                      <a:pt x="32159" y="66868"/>
                    </a:cubicBezTo>
                    <a:cubicBezTo>
                      <a:pt x="31991" y="65614"/>
                      <a:pt x="30882" y="64743"/>
                      <a:pt x="30003" y="63834"/>
                    </a:cubicBezTo>
                    <a:cubicBezTo>
                      <a:pt x="29122" y="62923"/>
                      <a:pt x="28387" y="61510"/>
                      <a:pt x="29078" y="60448"/>
                    </a:cubicBezTo>
                    <a:lnTo>
                      <a:pt x="29078" y="60448"/>
                    </a:lnTo>
                    <a:cubicBezTo>
                      <a:pt x="33197" y="61658"/>
                      <a:pt x="36527" y="65238"/>
                      <a:pt x="37435" y="69435"/>
                    </a:cubicBezTo>
                    <a:cubicBezTo>
                      <a:pt x="38871" y="69149"/>
                      <a:pt x="39664" y="67205"/>
                      <a:pt x="38838" y="65997"/>
                    </a:cubicBezTo>
                    <a:cubicBezTo>
                      <a:pt x="39003" y="65628"/>
                      <a:pt x="39328" y="65472"/>
                      <a:pt x="39697" y="65472"/>
                    </a:cubicBezTo>
                    <a:cubicBezTo>
                      <a:pt x="40331" y="65472"/>
                      <a:pt x="41094" y="65932"/>
                      <a:pt x="41391" y="66558"/>
                    </a:cubicBezTo>
                    <a:cubicBezTo>
                      <a:pt x="41862" y="67549"/>
                      <a:pt x="41819" y="68770"/>
                      <a:pt x="42492" y="69636"/>
                    </a:cubicBezTo>
                    <a:cubicBezTo>
                      <a:pt x="43175" y="70517"/>
                      <a:pt x="44261" y="70711"/>
                      <a:pt x="45451" y="70711"/>
                    </a:cubicBezTo>
                    <a:cubicBezTo>
                      <a:pt x="46388" y="70711"/>
                      <a:pt x="47390" y="70590"/>
                      <a:pt x="48312" y="70590"/>
                    </a:cubicBezTo>
                    <a:cubicBezTo>
                      <a:pt x="49551" y="70590"/>
                      <a:pt x="50643" y="70808"/>
                      <a:pt x="51235" y="71828"/>
                    </a:cubicBezTo>
                    <a:cubicBezTo>
                      <a:pt x="52336" y="73723"/>
                      <a:pt x="49909" y="75927"/>
                      <a:pt x="47711" y="75927"/>
                    </a:cubicBezTo>
                    <a:cubicBezTo>
                      <a:pt x="47678" y="75927"/>
                      <a:pt x="47645" y="75926"/>
                      <a:pt x="47613" y="75925"/>
                    </a:cubicBezTo>
                    <a:cubicBezTo>
                      <a:pt x="45391" y="75856"/>
                      <a:pt x="43361" y="74585"/>
                      <a:pt x="41147" y="74365"/>
                    </a:cubicBezTo>
                    <a:cubicBezTo>
                      <a:pt x="40897" y="74340"/>
                      <a:pt x="40647" y="74329"/>
                      <a:pt x="40397" y="74329"/>
                    </a:cubicBezTo>
                    <a:cubicBezTo>
                      <a:pt x="38218" y="74329"/>
                      <a:pt x="36082" y="75200"/>
                      <a:pt x="33896" y="75455"/>
                    </a:cubicBezTo>
                    <a:cubicBezTo>
                      <a:pt x="33619" y="75487"/>
                      <a:pt x="33335" y="75503"/>
                      <a:pt x="33048" y="75503"/>
                    </a:cubicBezTo>
                    <a:cubicBezTo>
                      <a:pt x="30807" y="75503"/>
                      <a:pt x="28395" y="74514"/>
                      <a:pt x="27939" y="72388"/>
                    </a:cubicBezTo>
                    <a:cubicBezTo>
                      <a:pt x="27802" y="71741"/>
                      <a:pt x="27855" y="71030"/>
                      <a:pt x="27514" y="70464"/>
                    </a:cubicBezTo>
                    <a:cubicBezTo>
                      <a:pt x="27109" y="69793"/>
                      <a:pt x="26279" y="69553"/>
                      <a:pt x="25473" y="69553"/>
                    </a:cubicBezTo>
                    <a:cubicBezTo>
                      <a:pt x="25313" y="69553"/>
                      <a:pt x="25154" y="69562"/>
                      <a:pt x="24999" y="69580"/>
                    </a:cubicBezTo>
                    <a:cubicBezTo>
                      <a:pt x="21817" y="69942"/>
                      <a:pt x="18598" y="72595"/>
                      <a:pt x="15740" y="72595"/>
                    </a:cubicBezTo>
                    <a:cubicBezTo>
                      <a:pt x="14956" y="72595"/>
                      <a:pt x="14199" y="72395"/>
                      <a:pt x="13478" y="71894"/>
                    </a:cubicBezTo>
                    <a:cubicBezTo>
                      <a:pt x="11337" y="76062"/>
                      <a:pt x="6101" y="77629"/>
                      <a:pt x="3179" y="81294"/>
                    </a:cubicBezTo>
                    <a:cubicBezTo>
                      <a:pt x="0" y="85282"/>
                      <a:pt x="268" y="91440"/>
                      <a:pt x="3354" y="95500"/>
                    </a:cubicBezTo>
                    <a:cubicBezTo>
                      <a:pt x="6050" y="99045"/>
                      <a:pt x="10552" y="100957"/>
                      <a:pt x="15019" y="100957"/>
                    </a:cubicBezTo>
                    <a:cubicBezTo>
                      <a:pt x="15667" y="100957"/>
                      <a:pt x="16314" y="100917"/>
                      <a:pt x="16954" y="100836"/>
                    </a:cubicBezTo>
                    <a:cubicBezTo>
                      <a:pt x="17630" y="100750"/>
                      <a:pt x="18327" y="100626"/>
                      <a:pt x="19005" y="100626"/>
                    </a:cubicBezTo>
                    <a:cubicBezTo>
                      <a:pt x="19489" y="100626"/>
                      <a:pt x="19963" y="100690"/>
                      <a:pt x="20413" y="100875"/>
                    </a:cubicBezTo>
                    <a:cubicBezTo>
                      <a:pt x="21482" y="101317"/>
                      <a:pt x="22166" y="102352"/>
                      <a:pt x="23058" y="103088"/>
                    </a:cubicBezTo>
                    <a:cubicBezTo>
                      <a:pt x="23580" y="103519"/>
                      <a:pt x="24303" y="103823"/>
                      <a:pt x="24961" y="103823"/>
                    </a:cubicBezTo>
                    <a:cubicBezTo>
                      <a:pt x="25427" y="103823"/>
                      <a:pt x="25861" y="103670"/>
                      <a:pt x="26168" y="103301"/>
                    </a:cubicBezTo>
                    <a:lnTo>
                      <a:pt x="26168" y="103301"/>
                    </a:lnTo>
                    <a:cubicBezTo>
                      <a:pt x="25321" y="105399"/>
                      <a:pt x="25557" y="107902"/>
                      <a:pt x="26779" y="109805"/>
                    </a:cubicBezTo>
                    <a:cubicBezTo>
                      <a:pt x="28099" y="111859"/>
                      <a:pt x="30559" y="113484"/>
                      <a:pt x="30509" y="115926"/>
                    </a:cubicBezTo>
                    <a:cubicBezTo>
                      <a:pt x="30482" y="117190"/>
                      <a:pt x="29748" y="118318"/>
                      <a:pt x="29403" y="119536"/>
                    </a:cubicBezTo>
                    <a:cubicBezTo>
                      <a:pt x="27829" y="125109"/>
                      <a:pt x="34415" y="129657"/>
                      <a:pt x="35455" y="135354"/>
                    </a:cubicBezTo>
                    <a:cubicBezTo>
                      <a:pt x="35736" y="136888"/>
                      <a:pt x="35735" y="138735"/>
                      <a:pt x="37029" y="139601"/>
                    </a:cubicBezTo>
                    <a:cubicBezTo>
                      <a:pt x="37625" y="139999"/>
                      <a:pt x="38374" y="140081"/>
                      <a:pt x="39090" y="140127"/>
                    </a:cubicBezTo>
                    <a:cubicBezTo>
                      <a:pt x="39409" y="140148"/>
                      <a:pt x="39736" y="140158"/>
                      <a:pt x="40067" y="140158"/>
                    </a:cubicBezTo>
                    <a:cubicBezTo>
                      <a:pt x="43538" y="140158"/>
                      <a:pt x="47454" y="138962"/>
                      <a:pt x="48151" y="135675"/>
                    </a:cubicBezTo>
                    <a:cubicBezTo>
                      <a:pt x="48366" y="134657"/>
                      <a:pt x="48212" y="133602"/>
                      <a:pt x="48243" y="132560"/>
                    </a:cubicBezTo>
                    <a:cubicBezTo>
                      <a:pt x="48336" y="129451"/>
                      <a:pt x="50239" y="126459"/>
                      <a:pt x="53017" y="125056"/>
                    </a:cubicBezTo>
                    <a:cubicBezTo>
                      <a:pt x="53771" y="124675"/>
                      <a:pt x="54600" y="124390"/>
                      <a:pt x="55202" y="123799"/>
                    </a:cubicBezTo>
                    <a:cubicBezTo>
                      <a:pt x="56528" y="122495"/>
                      <a:pt x="56234" y="120283"/>
                      <a:pt x="55553" y="118553"/>
                    </a:cubicBezTo>
                    <a:cubicBezTo>
                      <a:pt x="54872" y="116821"/>
                      <a:pt x="53881" y="115076"/>
                      <a:pt x="54120" y="113231"/>
                    </a:cubicBezTo>
                    <a:cubicBezTo>
                      <a:pt x="54502" y="110269"/>
                      <a:pt x="57681" y="108706"/>
                      <a:pt x="60090" y="106941"/>
                    </a:cubicBezTo>
                    <a:cubicBezTo>
                      <a:pt x="63716" y="104284"/>
                      <a:pt x="66206" y="100125"/>
                      <a:pt x="66835" y="95675"/>
                    </a:cubicBezTo>
                    <a:lnTo>
                      <a:pt x="66835" y="95675"/>
                    </a:lnTo>
                    <a:cubicBezTo>
                      <a:pt x="65061" y="96232"/>
                      <a:pt x="63075" y="96745"/>
                      <a:pt x="61220" y="96745"/>
                    </a:cubicBezTo>
                    <a:cubicBezTo>
                      <a:pt x="59581" y="96745"/>
                      <a:pt x="58045" y="96344"/>
                      <a:pt x="56849" y="95215"/>
                    </a:cubicBezTo>
                    <a:cubicBezTo>
                      <a:pt x="55965" y="94380"/>
                      <a:pt x="55421" y="93259"/>
                      <a:pt x="54897" y="92162"/>
                    </a:cubicBezTo>
                    <a:lnTo>
                      <a:pt x="50173" y="82291"/>
                    </a:lnTo>
                    <a:cubicBezTo>
                      <a:pt x="49966" y="81857"/>
                      <a:pt x="49755" y="81362"/>
                      <a:pt x="49925" y="80912"/>
                    </a:cubicBezTo>
                    <a:cubicBezTo>
                      <a:pt x="50074" y="80517"/>
                      <a:pt x="50366" y="80356"/>
                      <a:pt x="50717" y="80356"/>
                    </a:cubicBezTo>
                    <a:cubicBezTo>
                      <a:pt x="51453" y="80356"/>
                      <a:pt x="52449" y="81064"/>
                      <a:pt x="52928" y="81807"/>
                    </a:cubicBezTo>
                    <a:cubicBezTo>
                      <a:pt x="55452" y="85724"/>
                      <a:pt x="57718" y="89804"/>
                      <a:pt x="59707" y="94020"/>
                    </a:cubicBezTo>
                    <a:cubicBezTo>
                      <a:pt x="63791" y="93273"/>
                      <a:pt x="67648" y="91596"/>
                      <a:pt x="70980" y="89118"/>
                    </a:cubicBezTo>
                    <a:cubicBezTo>
                      <a:pt x="72037" y="88329"/>
                      <a:pt x="73088" y="87386"/>
                      <a:pt x="73445" y="86117"/>
                    </a:cubicBezTo>
                    <a:cubicBezTo>
                      <a:pt x="73802" y="84846"/>
                      <a:pt x="73146" y="83218"/>
                      <a:pt x="71846" y="82993"/>
                    </a:cubicBezTo>
                    <a:cubicBezTo>
                      <a:pt x="71723" y="82971"/>
                      <a:pt x="71600" y="82963"/>
                      <a:pt x="71476" y="82963"/>
                    </a:cubicBezTo>
                    <a:cubicBezTo>
                      <a:pt x="71093" y="82963"/>
                      <a:pt x="70708" y="83045"/>
                      <a:pt x="70324" y="83086"/>
                    </a:cubicBezTo>
                    <a:cubicBezTo>
                      <a:pt x="70133" y="83106"/>
                      <a:pt x="69943" y="83115"/>
                      <a:pt x="69755" y="83115"/>
                    </a:cubicBezTo>
                    <a:cubicBezTo>
                      <a:pt x="66927" y="83115"/>
                      <a:pt x="64468" y="80925"/>
                      <a:pt x="62588" y="78727"/>
                    </a:cubicBezTo>
                    <a:cubicBezTo>
                      <a:pt x="63132" y="78118"/>
                      <a:pt x="63852" y="77890"/>
                      <a:pt x="64640" y="77890"/>
                    </a:cubicBezTo>
                    <a:cubicBezTo>
                      <a:pt x="65842" y="77890"/>
                      <a:pt x="67201" y="78421"/>
                      <a:pt x="68334" y="78941"/>
                    </a:cubicBezTo>
                    <a:cubicBezTo>
                      <a:pt x="71699" y="80486"/>
                      <a:pt x="75249" y="81588"/>
                      <a:pt x="78895" y="82221"/>
                    </a:cubicBezTo>
                    <a:cubicBezTo>
                      <a:pt x="79803" y="82378"/>
                      <a:pt x="80736" y="82513"/>
                      <a:pt x="81554" y="82936"/>
                    </a:cubicBezTo>
                    <a:cubicBezTo>
                      <a:pt x="82126" y="83232"/>
                      <a:pt x="82622" y="83658"/>
                      <a:pt x="83095" y="84096"/>
                    </a:cubicBezTo>
                    <a:cubicBezTo>
                      <a:pt x="87298" y="87967"/>
                      <a:pt x="90407" y="93013"/>
                      <a:pt x="91975" y="98509"/>
                    </a:cubicBezTo>
                    <a:cubicBezTo>
                      <a:pt x="92104" y="98538"/>
                      <a:pt x="92231" y="98552"/>
                      <a:pt x="92354" y="98552"/>
                    </a:cubicBezTo>
                    <a:cubicBezTo>
                      <a:pt x="93754" y="98552"/>
                      <a:pt x="94717" y="96760"/>
                      <a:pt x="94833" y="95252"/>
                    </a:cubicBezTo>
                    <a:cubicBezTo>
                      <a:pt x="94960" y="93612"/>
                      <a:pt x="94769" y="91722"/>
                      <a:pt x="95948" y="90578"/>
                    </a:cubicBezTo>
                    <a:cubicBezTo>
                      <a:pt x="96875" y="89678"/>
                      <a:pt x="98399" y="89556"/>
                      <a:pt x="99214" y="88552"/>
                    </a:cubicBezTo>
                    <a:cubicBezTo>
                      <a:pt x="100238" y="87289"/>
                      <a:pt x="99703" y="85157"/>
                      <a:pt x="100900" y="84056"/>
                    </a:cubicBezTo>
                    <a:cubicBezTo>
                      <a:pt x="101284" y="83704"/>
                      <a:pt x="101728" y="83552"/>
                      <a:pt x="102190" y="83552"/>
                    </a:cubicBezTo>
                    <a:cubicBezTo>
                      <a:pt x="103537" y="83552"/>
                      <a:pt x="105034" y="84844"/>
                      <a:pt x="105630" y="86240"/>
                    </a:cubicBezTo>
                    <a:cubicBezTo>
                      <a:pt x="106431" y="88116"/>
                      <a:pt x="106723" y="90422"/>
                      <a:pt x="108410" y="91569"/>
                    </a:cubicBezTo>
                    <a:lnTo>
                      <a:pt x="111137" y="91176"/>
                    </a:lnTo>
                    <a:cubicBezTo>
                      <a:pt x="111152" y="95778"/>
                      <a:pt x="112750" y="100362"/>
                      <a:pt x="115602" y="103975"/>
                    </a:cubicBezTo>
                    <a:cubicBezTo>
                      <a:pt x="117157" y="103161"/>
                      <a:pt x="116453" y="100795"/>
                      <a:pt x="115480" y="99330"/>
                    </a:cubicBezTo>
                    <a:cubicBezTo>
                      <a:pt x="114508" y="97866"/>
                      <a:pt x="113554" y="95681"/>
                      <a:pt x="114936" y="94596"/>
                    </a:cubicBezTo>
                    <a:lnTo>
                      <a:pt x="114936" y="94596"/>
                    </a:lnTo>
                    <a:cubicBezTo>
                      <a:pt x="116854" y="94614"/>
                      <a:pt x="117747" y="97259"/>
                      <a:pt x="119611" y="97712"/>
                    </a:cubicBezTo>
                    <a:cubicBezTo>
                      <a:pt x="119777" y="97752"/>
                      <a:pt x="119940" y="97771"/>
                      <a:pt x="120101" y="97771"/>
                    </a:cubicBezTo>
                    <a:cubicBezTo>
                      <a:pt x="121744" y="97771"/>
                      <a:pt x="123089" y="95790"/>
                      <a:pt x="122784" y="94080"/>
                    </a:cubicBezTo>
                    <a:cubicBezTo>
                      <a:pt x="122451" y="92201"/>
                      <a:pt x="120835" y="90820"/>
                      <a:pt x="119169" y="89895"/>
                    </a:cubicBezTo>
                    <a:cubicBezTo>
                      <a:pt x="117675" y="88258"/>
                      <a:pt x="119833" y="85644"/>
                      <a:pt x="122018" y="85274"/>
                    </a:cubicBezTo>
                    <a:cubicBezTo>
                      <a:pt x="122730" y="85153"/>
                      <a:pt x="123464" y="85138"/>
                      <a:pt x="124199" y="85138"/>
                    </a:cubicBezTo>
                    <a:cubicBezTo>
                      <a:pt x="124443" y="85138"/>
                      <a:pt x="124686" y="85140"/>
                      <a:pt x="124930" y="85140"/>
                    </a:cubicBezTo>
                    <a:cubicBezTo>
                      <a:pt x="126201" y="85140"/>
                      <a:pt x="127452" y="85095"/>
                      <a:pt x="128573" y="84531"/>
                    </a:cubicBezTo>
                    <a:cubicBezTo>
                      <a:pt x="130946" y="83339"/>
                      <a:pt x="131739" y="80207"/>
                      <a:pt x="131200" y="77607"/>
                    </a:cubicBezTo>
                    <a:cubicBezTo>
                      <a:pt x="130659" y="75007"/>
                      <a:pt x="129117" y="72748"/>
                      <a:pt x="127857" y="70410"/>
                    </a:cubicBezTo>
                    <a:cubicBezTo>
                      <a:pt x="126781" y="68413"/>
                      <a:pt x="126249" y="65298"/>
                      <a:pt x="128341" y="64420"/>
                    </a:cubicBezTo>
                    <a:cubicBezTo>
                      <a:pt x="128900" y="64186"/>
                      <a:pt x="129528" y="64195"/>
                      <a:pt x="130135" y="64170"/>
                    </a:cubicBezTo>
                    <a:cubicBezTo>
                      <a:pt x="138047" y="63837"/>
                      <a:pt x="144592" y="55459"/>
                      <a:pt x="143005" y="47701"/>
                    </a:cubicBezTo>
                    <a:cubicBezTo>
                      <a:pt x="142706" y="46238"/>
                      <a:pt x="142140" y="44786"/>
                      <a:pt x="141097" y="43719"/>
                    </a:cubicBezTo>
                    <a:cubicBezTo>
                      <a:pt x="139216" y="41800"/>
                      <a:pt x="136024" y="41349"/>
                      <a:pt x="134619" y="39057"/>
                    </a:cubicBezTo>
                    <a:cubicBezTo>
                      <a:pt x="132900" y="36255"/>
                      <a:pt x="135025" y="32537"/>
                      <a:pt x="137778" y="30737"/>
                    </a:cubicBezTo>
                    <a:cubicBezTo>
                      <a:pt x="140529" y="28938"/>
                      <a:pt x="143891" y="28156"/>
                      <a:pt x="146461" y="26105"/>
                    </a:cubicBezTo>
                    <a:cubicBezTo>
                      <a:pt x="147145" y="26087"/>
                      <a:pt x="147512" y="25417"/>
                      <a:pt x="147638" y="24743"/>
                    </a:cubicBezTo>
                    <a:cubicBezTo>
                      <a:pt x="147716" y="24319"/>
                      <a:pt x="147611" y="23887"/>
                      <a:pt x="147608" y="23456"/>
                    </a:cubicBezTo>
                    <a:cubicBezTo>
                      <a:pt x="147598" y="22276"/>
                      <a:pt x="148442" y="21139"/>
                      <a:pt x="149574" y="20805"/>
                    </a:cubicBezTo>
                    <a:cubicBezTo>
                      <a:pt x="149811" y="20736"/>
                      <a:pt x="150056" y="20702"/>
                      <a:pt x="150302" y="20702"/>
                    </a:cubicBezTo>
                    <a:cubicBezTo>
                      <a:pt x="151231" y="20702"/>
                      <a:pt x="152165" y="21179"/>
                      <a:pt x="152664" y="21968"/>
                    </a:cubicBezTo>
                    <a:cubicBezTo>
                      <a:pt x="153442" y="23198"/>
                      <a:pt x="153129" y="24821"/>
                      <a:pt x="152563" y="26163"/>
                    </a:cubicBezTo>
                    <a:cubicBezTo>
                      <a:pt x="151998" y="27505"/>
                      <a:pt x="151199" y="28790"/>
                      <a:pt x="151051" y="30239"/>
                    </a:cubicBezTo>
                    <a:cubicBezTo>
                      <a:pt x="150905" y="31687"/>
                      <a:pt x="151726" y="33391"/>
                      <a:pt x="153173" y="33553"/>
                    </a:cubicBezTo>
                    <a:cubicBezTo>
                      <a:pt x="153252" y="33562"/>
                      <a:pt x="153330" y="33566"/>
                      <a:pt x="153406" y="33566"/>
                    </a:cubicBezTo>
                    <a:cubicBezTo>
                      <a:pt x="155043" y="33566"/>
                      <a:pt x="156090" y="31574"/>
                      <a:pt x="156201" y="29877"/>
                    </a:cubicBezTo>
                    <a:cubicBezTo>
                      <a:pt x="156318" y="28099"/>
                      <a:pt x="155972" y="26160"/>
                      <a:pt x="156925" y="24659"/>
                    </a:cubicBezTo>
                    <a:cubicBezTo>
                      <a:pt x="158377" y="22374"/>
                      <a:pt x="162385" y="21839"/>
                      <a:pt x="162490" y="19133"/>
                    </a:cubicBezTo>
                    <a:cubicBezTo>
                      <a:pt x="162574" y="16945"/>
                      <a:pt x="159821" y="15661"/>
                      <a:pt x="159327" y="13530"/>
                    </a:cubicBezTo>
                    <a:cubicBezTo>
                      <a:pt x="159129" y="12668"/>
                      <a:pt x="159325" y="11773"/>
                      <a:pt x="159405" y="10894"/>
                    </a:cubicBezTo>
                    <a:cubicBezTo>
                      <a:pt x="159709" y="7612"/>
                      <a:pt x="158263" y="4218"/>
                      <a:pt x="155688" y="2163"/>
                    </a:cubicBezTo>
                    <a:cubicBezTo>
                      <a:pt x="153919" y="751"/>
                      <a:pt x="151652" y="0"/>
                      <a:pt x="1493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>
                  <a:latin typeface="Calibri "/>
                </a:endParaRPr>
              </a:p>
            </p:txBody>
          </p:sp>
          <p:sp>
            <p:nvSpPr>
              <p:cNvPr id="127" name="Google Shape;670;p26">
                <a:extLst>
                  <a:ext uri="{FF2B5EF4-FFF2-40B4-BE49-F238E27FC236}">
                    <a16:creationId xmlns:a16="http://schemas.microsoft.com/office/drawing/2014/main" id="{5219E403-C632-4E12-B6F3-5B518D49B031}"/>
                  </a:ext>
                </a:extLst>
              </p:cNvPr>
              <p:cNvSpPr/>
              <p:nvPr/>
            </p:nvSpPr>
            <p:spPr>
              <a:xfrm>
                <a:off x="6146600" y="3671525"/>
                <a:ext cx="342925" cy="189500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7580" extrusionOk="0">
                    <a:moveTo>
                      <a:pt x="9951" y="0"/>
                    </a:moveTo>
                    <a:cubicBezTo>
                      <a:pt x="6355" y="0"/>
                      <a:pt x="1" y="1281"/>
                      <a:pt x="2486" y="4894"/>
                    </a:cubicBezTo>
                    <a:cubicBezTo>
                      <a:pt x="3169" y="5885"/>
                      <a:pt x="4297" y="6467"/>
                      <a:pt x="5404" y="6938"/>
                    </a:cubicBezTo>
                    <a:cubicBezTo>
                      <a:pt x="6217" y="7282"/>
                      <a:pt x="7136" y="7580"/>
                      <a:pt x="8003" y="7580"/>
                    </a:cubicBezTo>
                    <a:cubicBezTo>
                      <a:pt x="8565" y="7580"/>
                      <a:pt x="9106" y="7454"/>
                      <a:pt x="9581" y="7134"/>
                    </a:cubicBezTo>
                    <a:cubicBezTo>
                      <a:pt x="10406" y="6577"/>
                      <a:pt x="13156" y="2774"/>
                      <a:pt x="13348" y="1948"/>
                    </a:cubicBezTo>
                    <a:cubicBezTo>
                      <a:pt x="13716" y="358"/>
                      <a:pt x="13186" y="447"/>
                      <a:pt x="11597" y="126"/>
                    </a:cubicBezTo>
                    <a:cubicBezTo>
                      <a:pt x="11194" y="44"/>
                      <a:pt x="10620" y="0"/>
                      <a:pt x="99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128" name="Google Shape;671;p26">
                <a:extLst>
                  <a:ext uri="{FF2B5EF4-FFF2-40B4-BE49-F238E27FC236}">
                    <a16:creationId xmlns:a16="http://schemas.microsoft.com/office/drawing/2014/main" id="{DA4B6205-2045-44B7-9A9E-4BF2D203F47F}"/>
                  </a:ext>
                </a:extLst>
              </p:cNvPr>
              <p:cNvSpPr/>
              <p:nvPr/>
            </p:nvSpPr>
            <p:spPr>
              <a:xfrm>
                <a:off x="5901600" y="3652500"/>
                <a:ext cx="558700" cy="402875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16115" extrusionOk="0">
                    <a:moveTo>
                      <a:pt x="946" y="1"/>
                    </a:moveTo>
                    <a:cubicBezTo>
                      <a:pt x="616" y="1"/>
                      <a:pt x="299" y="66"/>
                      <a:pt x="1" y="208"/>
                    </a:cubicBezTo>
                    <a:cubicBezTo>
                      <a:pt x="742" y="1762"/>
                      <a:pt x="2032" y="3475"/>
                      <a:pt x="2935" y="5119"/>
                    </a:cubicBezTo>
                    <a:cubicBezTo>
                      <a:pt x="6575" y="11745"/>
                      <a:pt x="13987" y="16115"/>
                      <a:pt x="21544" y="16115"/>
                    </a:cubicBezTo>
                    <a:cubicBezTo>
                      <a:pt x="21635" y="16115"/>
                      <a:pt x="21726" y="16114"/>
                      <a:pt x="21817" y="16113"/>
                    </a:cubicBezTo>
                    <a:cubicBezTo>
                      <a:pt x="22347" y="15571"/>
                      <a:pt x="21564" y="14744"/>
                      <a:pt x="20866" y="14448"/>
                    </a:cubicBezTo>
                    <a:cubicBezTo>
                      <a:pt x="18934" y="13634"/>
                      <a:pt x="16857" y="13226"/>
                      <a:pt x="14879" y="12532"/>
                    </a:cubicBezTo>
                    <a:cubicBezTo>
                      <a:pt x="12900" y="11839"/>
                      <a:pt x="10943" y="10790"/>
                      <a:pt x="9769" y="9051"/>
                    </a:cubicBezTo>
                    <a:cubicBezTo>
                      <a:pt x="9280" y="8326"/>
                      <a:pt x="8945" y="7508"/>
                      <a:pt x="8542" y="6731"/>
                    </a:cubicBezTo>
                    <a:cubicBezTo>
                      <a:pt x="7503" y="4729"/>
                      <a:pt x="3759" y="1"/>
                      <a:pt x="9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129" name="Google Shape;672;p26">
                <a:extLst>
                  <a:ext uri="{FF2B5EF4-FFF2-40B4-BE49-F238E27FC236}">
                    <a16:creationId xmlns:a16="http://schemas.microsoft.com/office/drawing/2014/main" id="{16235E61-6B02-47A0-99F3-E5F7DD09EAA8}"/>
                  </a:ext>
                </a:extLst>
              </p:cNvPr>
              <p:cNvSpPr/>
              <p:nvPr/>
            </p:nvSpPr>
            <p:spPr>
              <a:xfrm>
                <a:off x="6249675" y="4061675"/>
                <a:ext cx="964575" cy="811125"/>
              </a:xfrm>
              <a:custGeom>
                <a:avLst/>
                <a:gdLst/>
                <a:ahLst/>
                <a:cxnLst/>
                <a:rect l="l" t="t" r="r" b="b"/>
                <a:pathLst>
                  <a:path w="38583" h="32445" extrusionOk="0">
                    <a:moveTo>
                      <a:pt x="17573" y="0"/>
                    </a:moveTo>
                    <a:cubicBezTo>
                      <a:pt x="14431" y="0"/>
                      <a:pt x="10968" y="2180"/>
                      <a:pt x="9011" y="4369"/>
                    </a:cubicBezTo>
                    <a:cubicBezTo>
                      <a:pt x="8028" y="5468"/>
                      <a:pt x="7111" y="6810"/>
                      <a:pt x="5676" y="7153"/>
                    </a:cubicBezTo>
                    <a:cubicBezTo>
                      <a:pt x="4830" y="7356"/>
                      <a:pt x="3925" y="7164"/>
                      <a:pt x="3076" y="7361"/>
                    </a:cubicBezTo>
                    <a:cubicBezTo>
                      <a:pt x="581" y="7938"/>
                      <a:pt x="1" y="11293"/>
                      <a:pt x="569" y="13791"/>
                    </a:cubicBezTo>
                    <a:cubicBezTo>
                      <a:pt x="1136" y="16289"/>
                      <a:pt x="2307" y="18910"/>
                      <a:pt x="1374" y="21296"/>
                    </a:cubicBezTo>
                    <a:cubicBezTo>
                      <a:pt x="1185" y="21776"/>
                      <a:pt x="913" y="22246"/>
                      <a:pt x="921" y="22762"/>
                    </a:cubicBezTo>
                    <a:cubicBezTo>
                      <a:pt x="932" y="23380"/>
                      <a:pt x="1355" y="23921"/>
                      <a:pt x="1849" y="24293"/>
                    </a:cubicBezTo>
                    <a:cubicBezTo>
                      <a:pt x="2646" y="24890"/>
                      <a:pt x="3559" y="25128"/>
                      <a:pt x="4517" y="25128"/>
                    </a:cubicBezTo>
                    <a:cubicBezTo>
                      <a:pt x="6301" y="25128"/>
                      <a:pt x="8239" y="24301"/>
                      <a:pt x="9868" y="23418"/>
                    </a:cubicBezTo>
                    <a:cubicBezTo>
                      <a:pt x="11665" y="22444"/>
                      <a:pt x="13735" y="21414"/>
                      <a:pt x="15685" y="21414"/>
                    </a:cubicBezTo>
                    <a:cubicBezTo>
                      <a:pt x="16453" y="21414"/>
                      <a:pt x="17203" y="21574"/>
                      <a:pt x="17910" y="21960"/>
                    </a:cubicBezTo>
                    <a:cubicBezTo>
                      <a:pt x="20585" y="23420"/>
                      <a:pt x="20837" y="27119"/>
                      <a:pt x="22486" y="29685"/>
                    </a:cubicBezTo>
                    <a:cubicBezTo>
                      <a:pt x="23522" y="31296"/>
                      <a:pt x="25450" y="32445"/>
                      <a:pt x="27291" y="32445"/>
                    </a:cubicBezTo>
                    <a:cubicBezTo>
                      <a:pt x="28027" y="32445"/>
                      <a:pt x="28749" y="32261"/>
                      <a:pt x="29394" y="31851"/>
                    </a:cubicBezTo>
                    <a:cubicBezTo>
                      <a:pt x="30163" y="31362"/>
                      <a:pt x="30731" y="30624"/>
                      <a:pt x="31285" y="29900"/>
                    </a:cubicBezTo>
                    <a:lnTo>
                      <a:pt x="34684" y="25460"/>
                    </a:lnTo>
                    <a:cubicBezTo>
                      <a:pt x="36183" y="23501"/>
                      <a:pt x="37736" y="21414"/>
                      <a:pt x="38025" y="18965"/>
                    </a:cubicBezTo>
                    <a:cubicBezTo>
                      <a:pt x="38582" y="14235"/>
                      <a:pt x="34390" y="10436"/>
                      <a:pt x="30609" y="7540"/>
                    </a:cubicBezTo>
                    <a:cubicBezTo>
                      <a:pt x="30407" y="6031"/>
                      <a:pt x="30190" y="4479"/>
                      <a:pt x="29421" y="3165"/>
                    </a:cubicBezTo>
                    <a:cubicBezTo>
                      <a:pt x="28683" y="1906"/>
                      <a:pt x="27576" y="1186"/>
                      <a:pt x="26718" y="1186"/>
                    </a:cubicBezTo>
                    <a:cubicBezTo>
                      <a:pt x="25783" y="1186"/>
                      <a:pt x="25141" y="2039"/>
                      <a:pt x="25589" y="3982"/>
                    </a:cubicBezTo>
                    <a:cubicBezTo>
                      <a:pt x="25561" y="3983"/>
                      <a:pt x="25533" y="3983"/>
                      <a:pt x="25505" y="3983"/>
                    </a:cubicBezTo>
                    <a:cubicBezTo>
                      <a:pt x="23077" y="3983"/>
                      <a:pt x="21095" y="399"/>
                      <a:pt x="18382" y="51"/>
                    </a:cubicBezTo>
                    <a:cubicBezTo>
                      <a:pt x="18115" y="17"/>
                      <a:pt x="17846" y="0"/>
                      <a:pt x="175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</p:grpSp>
        <p:grpSp>
          <p:nvGrpSpPr>
            <p:cNvPr id="93" name="Google Shape;673;p26">
              <a:extLst>
                <a:ext uri="{FF2B5EF4-FFF2-40B4-BE49-F238E27FC236}">
                  <a16:creationId xmlns:a16="http://schemas.microsoft.com/office/drawing/2014/main" id="{6DABC42F-852B-49BF-B656-07B0CF6736D0}"/>
                </a:ext>
              </a:extLst>
            </p:cNvPr>
            <p:cNvGrpSpPr/>
            <p:nvPr/>
          </p:nvGrpSpPr>
          <p:grpSpPr>
            <a:xfrm>
              <a:off x="5152984" y="5781527"/>
              <a:ext cx="466781" cy="515838"/>
              <a:chOff x="6294150" y="3180475"/>
              <a:chExt cx="548100" cy="715825"/>
            </a:xfrm>
            <a:solidFill>
              <a:srgbClr val="CD0303"/>
            </a:solidFill>
          </p:grpSpPr>
          <p:sp>
            <p:nvSpPr>
              <p:cNvPr id="115" name="Google Shape;674;p26">
                <a:extLst>
                  <a:ext uri="{FF2B5EF4-FFF2-40B4-BE49-F238E27FC236}">
                    <a16:creationId xmlns:a16="http://schemas.microsoft.com/office/drawing/2014/main" id="{5B161F4C-9C15-4509-816D-E1B6838C8679}"/>
                  </a:ext>
                </a:extLst>
              </p:cNvPr>
              <p:cNvSpPr/>
              <p:nvPr/>
            </p:nvSpPr>
            <p:spPr>
              <a:xfrm>
                <a:off x="6484875" y="3845900"/>
                <a:ext cx="192900" cy="504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116" name="Google Shape;675;p26">
                <a:extLst>
                  <a:ext uri="{FF2B5EF4-FFF2-40B4-BE49-F238E27FC236}">
                    <a16:creationId xmlns:a16="http://schemas.microsoft.com/office/drawing/2014/main" id="{3640E84B-6EBF-4FE2-A938-B615E3FE7973}"/>
                  </a:ext>
                </a:extLst>
              </p:cNvPr>
              <p:cNvSpPr/>
              <p:nvPr/>
            </p:nvSpPr>
            <p:spPr>
              <a:xfrm>
                <a:off x="6294150" y="3180475"/>
                <a:ext cx="548100" cy="564600"/>
              </a:xfrm>
              <a:prstGeom prst="wedgeEllipseCallout">
                <a:avLst>
                  <a:gd name="adj1" fmla="val 3448"/>
                  <a:gd name="adj2" fmla="val 72764"/>
                </a:avLst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</p:grpSp>
        <p:grpSp>
          <p:nvGrpSpPr>
            <p:cNvPr id="94" name="Google Shape;684;p26">
              <a:extLst>
                <a:ext uri="{FF2B5EF4-FFF2-40B4-BE49-F238E27FC236}">
                  <a16:creationId xmlns:a16="http://schemas.microsoft.com/office/drawing/2014/main" id="{B1624511-5F1D-47A5-9083-DDC9F9BCA333}"/>
                </a:ext>
              </a:extLst>
            </p:cNvPr>
            <p:cNvGrpSpPr/>
            <p:nvPr/>
          </p:nvGrpSpPr>
          <p:grpSpPr>
            <a:xfrm>
              <a:off x="2962794" y="4360699"/>
              <a:ext cx="466781" cy="519315"/>
              <a:chOff x="3722400" y="1208800"/>
              <a:chExt cx="548100" cy="720650"/>
            </a:xfrm>
            <a:solidFill>
              <a:srgbClr val="CD0303"/>
            </a:solidFill>
          </p:grpSpPr>
          <p:sp>
            <p:nvSpPr>
              <p:cNvPr id="113" name="Google Shape;685;p26">
                <a:extLst>
                  <a:ext uri="{FF2B5EF4-FFF2-40B4-BE49-F238E27FC236}">
                    <a16:creationId xmlns:a16="http://schemas.microsoft.com/office/drawing/2014/main" id="{5620E26D-74EF-47C4-A017-1A60C6F42159}"/>
                  </a:ext>
                </a:extLst>
              </p:cNvPr>
              <p:cNvSpPr/>
              <p:nvPr/>
            </p:nvSpPr>
            <p:spPr>
              <a:xfrm>
                <a:off x="3918075" y="1879050"/>
                <a:ext cx="192900" cy="504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114" name="Google Shape;686;p26">
                <a:extLst>
                  <a:ext uri="{FF2B5EF4-FFF2-40B4-BE49-F238E27FC236}">
                    <a16:creationId xmlns:a16="http://schemas.microsoft.com/office/drawing/2014/main" id="{B04CB95C-58F7-4C3C-A6D9-45F90262FF5C}"/>
                  </a:ext>
                </a:extLst>
              </p:cNvPr>
              <p:cNvSpPr/>
              <p:nvPr/>
            </p:nvSpPr>
            <p:spPr>
              <a:xfrm>
                <a:off x="3722400" y="1208800"/>
                <a:ext cx="548100" cy="564600"/>
              </a:xfrm>
              <a:prstGeom prst="wedgeEllipseCallout">
                <a:avLst>
                  <a:gd name="adj1" fmla="val 3448"/>
                  <a:gd name="adj2" fmla="val 72764"/>
                </a:avLst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</p:grpSp>
        <p:grpSp>
          <p:nvGrpSpPr>
            <p:cNvPr id="95" name="Google Shape;690;p26">
              <a:extLst>
                <a:ext uri="{FF2B5EF4-FFF2-40B4-BE49-F238E27FC236}">
                  <a16:creationId xmlns:a16="http://schemas.microsoft.com/office/drawing/2014/main" id="{64FBAC16-C6C4-45CF-A31A-03B906CD78CD}"/>
                </a:ext>
              </a:extLst>
            </p:cNvPr>
            <p:cNvGrpSpPr/>
            <p:nvPr/>
          </p:nvGrpSpPr>
          <p:grpSpPr>
            <a:xfrm>
              <a:off x="2102941" y="4848667"/>
              <a:ext cx="466781" cy="518676"/>
              <a:chOff x="2712750" y="1885950"/>
              <a:chExt cx="548100" cy="719763"/>
            </a:xfrm>
            <a:solidFill>
              <a:srgbClr val="CD0303"/>
            </a:solidFill>
          </p:grpSpPr>
          <p:sp>
            <p:nvSpPr>
              <p:cNvPr id="111" name="Google Shape;691;p26">
                <a:extLst>
                  <a:ext uri="{FF2B5EF4-FFF2-40B4-BE49-F238E27FC236}">
                    <a16:creationId xmlns:a16="http://schemas.microsoft.com/office/drawing/2014/main" id="{D559D40F-E862-467C-B29D-6780F9497DE5}"/>
                  </a:ext>
                </a:extLst>
              </p:cNvPr>
              <p:cNvSpPr/>
              <p:nvPr/>
            </p:nvSpPr>
            <p:spPr>
              <a:xfrm>
                <a:off x="2906775" y="2555313"/>
                <a:ext cx="192900" cy="504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112" name="Google Shape;692;p26">
                <a:extLst>
                  <a:ext uri="{FF2B5EF4-FFF2-40B4-BE49-F238E27FC236}">
                    <a16:creationId xmlns:a16="http://schemas.microsoft.com/office/drawing/2014/main" id="{4398E166-0A20-432E-99F7-F54AD0A78E3F}"/>
                  </a:ext>
                </a:extLst>
              </p:cNvPr>
              <p:cNvSpPr/>
              <p:nvPr/>
            </p:nvSpPr>
            <p:spPr>
              <a:xfrm>
                <a:off x="2712750" y="1885950"/>
                <a:ext cx="548100" cy="564600"/>
              </a:xfrm>
              <a:prstGeom prst="wedgeEllipseCallout">
                <a:avLst>
                  <a:gd name="adj1" fmla="val 3448"/>
                  <a:gd name="adj2" fmla="val 72764"/>
                </a:avLst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</p:grpSp>
        <p:grpSp>
          <p:nvGrpSpPr>
            <p:cNvPr id="96" name="Google Shape;704;p26">
              <a:extLst>
                <a:ext uri="{FF2B5EF4-FFF2-40B4-BE49-F238E27FC236}">
                  <a16:creationId xmlns:a16="http://schemas.microsoft.com/office/drawing/2014/main" id="{10C372E8-8F6C-4E39-9B53-6D274065781F}"/>
                </a:ext>
              </a:extLst>
            </p:cNvPr>
            <p:cNvGrpSpPr/>
            <p:nvPr/>
          </p:nvGrpSpPr>
          <p:grpSpPr>
            <a:xfrm>
              <a:off x="2695104" y="5637385"/>
              <a:ext cx="466781" cy="512433"/>
              <a:chOff x="3408075" y="2980450"/>
              <a:chExt cx="548100" cy="711100"/>
            </a:xfrm>
            <a:solidFill>
              <a:srgbClr val="CD0303"/>
            </a:solidFill>
          </p:grpSpPr>
          <p:sp>
            <p:nvSpPr>
              <p:cNvPr id="109" name="Google Shape;705;p26">
                <a:extLst>
                  <a:ext uri="{FF2B5EF4-FFF2-40B4-BE49-F238E27FC236}">
                    <a16:creationId xmlns:a16="http://schemas.microsoft.com/office/drawing/2014/main" id="{E181C7D9-4ED5-4A02-9E00-92E67B56C5BE}"/>
                  </a:ext>
                </a:extLst>
              </p:cNvPr>
              <p:cNvSpPr/>
              <p:nvPr/>
            </p:nvSpPr>
            <p:spPr>
              <a:xfrm>
                <a:off x="3604725" y="3641150"/>
                <a:ext cx="192900" cy="504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110" name="Google Shape;706;p26">
                <a:extLst>
                  <a:ext uri="{FF2B5EF4-FFF2-40B4-BE49-F238E27FC236}">
                    <a16:creationId xmlns:a16="http://schemas.microsoft.com/office/drawing/2014/main" id="{985A3897-426A-46B0-80D1-EE00DC4DEE35}"/>
                  </a:ext>
                </a:extLst>
              </p:cNvPr>
              <p:cNvSpPr/>
              <p:nvPr/>
            </p:nvSpPr>
            <p:spPr>
              <a:xfrm>
                <a:off x="3408075" y="2980450"/>
                <a:ext cx="548100" cy="564600"/>
              </a:xfrm>
              <a:prstGeom prst="wedgeEllipseCallout">
                <a:avLst>
                  <a:gd name="adj1" fmla="val 3448"/>
                  <a:gd name="adj2" fmla="val 72764"/>
                </a:avLst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</p:grpSp>
        <p:grpSp>
          <p:nvGrpSpPr>
            <p:cNvPr id="97" name="Google Shape;710;p26">
              <a:extLst>
                <a:ext uri="{FF2B5EF4-FFF2-40B4-BE49-F238E27FC236}">
                  <a16:creationId xmlns:a16="http://schemas.microsoft.com/office/drawing/2014/main" id="{48E961D4-8D89-40F4-AF8A-BEE683DE2D2D}"/>
                </a:ext>
              </a:extLst>
            </p:cNvPr>
            <p:cNvGrpSpPr/>
            <p:nvPr/>
          </p:nvGrpSpPr>
          <p:grpSpPr>
            <a:xfrm>
              <a:off x="3636075" y="5374665"/>
              <a:ext cx="466781" cy="506217"/>
              <a:chOff x="4512975" y="2615875"/>
              <a:chExt cx="548100" cy="702475"/>
            </a:xfrm>
            <a:solidFill>
              <a:srgbClr val="CD0303"/>
            </a:solidFill>
          </p:grpSpPr>
          <p:sp>
            <p:nvSpPr>
              <p:cNvPr id="107" name="Google Shape;711;p26">
                <a:extLst>
                  <a:ext uri="{FF2B5EF4-FFF2-40B4-BE49-F238E27FC236}">
                    <a16:creationId xmlns:a16="http://schemas.microsoft.com/office/drawing/2014/main" id="{E464839A-BF3A-4325-BB30-199F0395425F}"/>
                  </a:ext>
                </a:extLst>
              </p:cNvPr>
              <p:cNvSpPr/>
              <p:nvPr/>
            </p:nvSpPr>
            <p:spPr>
              <a:xfrm>
                <a:off x="4704863" y="3267950"/>
                <a:ext cx="192900" cy="504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108" name="Google Shape;712;p26">
                <a:extLst>
                  <a:ext uri="{FF2B5EF4-FFF2-40B4-BE49-F238E27FC236}">
                    <a16:creationId xmlns:a16="http://schemas.microsoft.com/office/drawing/2014/main" id="{189B68D5-E4F3-4FAB-BF4A-8C11AD3860E0}"/>
                  </a:ext>
                </a:extLst>
              </p:cNvPr>
              <p:cNvSpPr/>
              <p:nvPr/>
            </p:nvSpPr>
            <p:spPr>
              <a:xfrm>
                <a:off x="4512975" y="2615875"/>
                <a:ext cx="548100" cy="564600"/>
              </a:xfrm>
              <a:prstGeom prst="wedgeEllipseCallout">
                <a:avLst>
                  <a:gd name="adj1" fmla="val 3448"/>
                  <a:gd name="adj2" fmla="val 72764"/>
                </a:avLst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</p:grpSp>
        <p:grpSp>
          <p:nvGrpSpPr>
            <p:cNvPr id="98" name="Google Shape;716;p26">
              <a:extLst>
                <a:ext uri="{FF2B5EF4-FFF2-40B4-BE49-F238E27FC236}">
                  <a16:creationId xmlns:a16="http://schemas.microsoft.com/office/drawing/2014/main" id="{8921E5FC-115C-456F-9347-92D419256046}"/>
                </a:ext>
              </a:extLst>
            </p:cNvPr>
            <p:cNvGrpSpPr/>
            <p:nvPr/>
          </p:nvGrpSpPr>
          <p:grpSpPr>
            <a:xfrm>
              <a:off x="4552710" y="4586271"/>
              <a:ext cx="466781" cy="515559"/>
              <a:chOff x="5589300" y="1521825"/>
              <a:chExt cx="548100" cy="715438"/>
            </a:xfrm>
            <a:solidFill>
              <a:srgbClr val="CD0303"/>
            </a:solidFill>
          </p:grpSpPr>
          <p:sp>
            <p:nvSpPr>
              <p:cNvPr id="105" name="Google Shape;717;p26">
                <a:extLst>
                  <a:ext uri="{FF2B5EF4-FFF2-40B4-BE49-F238E27FC236}">
                    <a16:creationId xmlns:a16="http://schemas.microsoft.com/office/drawing/2014/main" id="{8C2852EC-1B18-4497-BA79-A27A34CF45C2}"/>
                  </a:ext>
                </a:extLst>
              </p:cNvPr>
              <p:cNvSpPr/>
              <p:nvPr/>
            </p:nvSpPr>
            <p:spPr>
              <a:xfrm>
                <a:off x="5781175" y="2186863"/>
                <a:ext cx="192900" cy="504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>
                  <a:latin typeface="Calibri "/>
                </a:endParaRPr>
              </a:p>
            </p:txBody>
          </p:sp>
          <p:sp>
            <p:nvSpPr>
              <p:cNvPr id="106" name="Google Shape;718;p26">
                <a:extLst>
                  <a:ext uri="{FF2B5EF4-FFF2-40B4-BE49-F238E27FC236}">
                    <a16:creationId xmlns:a16="http://schemas.microsoft.com/office/drawing/2014/main" id="{F84EDF9F-9C83-48AA-A572-EAE80CC61E50}"/>
                  </a:ext>
                </a:extLst>
              </p:cNvPr>
              <p:cNvSpPr/>
              <p:nvPr/>
            </p:nvSpPr>
            <p:spPr>
              <a:xfrm>
                <a:off x="5589300" y="1521825"/>
                <a:ext cx="548100" cy="564600"/>
              </a:xfrm>
              <a:prstGeom prst="wedgeEllipseCallout">
                <a:avLst>
                  <a:gd name="adj1" fmla="val 3448"/>
                  <a:gd name="adj2" fmla="val 72764"/>
                </a:avLst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 dirty="0">
                  <a:latin typeface="Calibri "/>
                </a:endParaRPr>
              </a:p>
            </p:txBody>
          </p:sp>
        </p:grpSp>
        <p:pic>
          <p:nvPicPr>
            <p:cNvPr id="99" name="Picture 2" descr="medical transcription Icon 3188991">
              <a:extLst>
                <a:ext uri="{FF2B5EF4-FFF2-40B4-BE49-F238E27FC236}">
                  <a16:creationId xmlns:a16="http://schemas.microsoft.com/office/drawing/2014/main" id="{6C4C714A-E780-4C47-8FAD-A60046A9A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820" y="4437744"/>
              <a:ext cx="298728" cy="25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 descr="medical transcription Icon 3188991">
              <a:extLst>
                <a:ext uri="{FF2B5EF4-FFF2-40B4-BE49-F238E27FC236}">
                  <a16:creationId xmlns:a16="http://schemas.microsoft.com/office/drawing/2014/main" id="{A12EE68A-6AA3-444A-B86A-08C46E2A9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2269" y="5456884"/>
              <a:ext cx="298728" cy="25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medical transcription Icon 3188991">
              <a:extLst>
                <a:ext uri="{FF2B5EF4-FFF2-40B4-BE49-F238E27FC236}">
                  <a16:creationId xmlns:a16="http://schemas.microsoft.com/office/drawing/2014/main" id="{E6D32E86-D564-43B6-AD2A-F8CDA12B6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893" y="4683674"/>
              <a:ext cx="298728" cy="25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2" descr="medical transcription Icon 3188991">
              <a:extLst>
                <a:ext uri="{FF2B5EF4-FFF2-40B4-BE49-F238E27FC236}">
                  <a16:creationId xmlns:a16="http://schemas.microsoft.com/office/drawing/2014/main" id="{3785D9A0-E3DD-4FEE-B3AD-4EDCAC450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006" y="5724482"/>
              <a:ext cx="298728" cy="25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medical transcription Icon 3188991">
              <a:extLst>
                <a:ext uri="{FF2B5EF4-FFF2-40B4-BE49-F238E27FC236}">
                  <a16:creationId xmlns:a16="http://schemas.microsoft.com/office/drawing/2014/main" id="{A94AA886-E713-465B-B1FC-D6A7ED7CB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690" y="4930871"/>
              <a:ext cx="298728" cy="25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 descr="medical transcription Icon 3188991">
              <a:extLst>
                <a:ext uri="{FF2B5EF4-FFF2-40B4-BE49-F238E27FC236}">
                  <a16:creationId xmlns:a16="http://schemas.microsoft.com/office/drawing/2014/main" id="{74FFE2A8-EA3F-40A4-8656-19316CA5B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735" y="5850868"/>
              <a:ext cx="298728" cy="25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B3EC57F8-8C41-436F-87FA-0B0497DE7946}"/>
              </a:ext>
            </a:extLst>
          </p:cNvPr>
          <p:cNvSpPr/>
          <p:nvPr/>
        </p:nvSpPr>
        <p:spPr>
          <a:xfrm rot="10800000">
            <a:off x="5892333" y="3586622"/>
            <a:ext cx="1674462" cy="824040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B855C-9766-4E89-91A2-4035B37CA93E}"/>
              </a:ext>
            </a:extLst>
          </p:cNvPr>
          <p:cNvSpPr txBox="1"/>
          <p:nvPr/>
        </p:nvSpPr>
        <p:spPr>
          <a:xfrm>
            <a:off x="5928075" y="3794370"/>
            <a:ext cx="230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Covered Region</a:t>
            </a:r>
          </a:p>
        </p:txBody>
      </p:sp>
    </p:spTree>
    <p:extLst>
      <p:ext uri="{BB962C8B-B14F-4D97-AF65-F5344CB8AC3E}">
        <p14:creationId xmlns:p14="http://schemas.microsoft.com/office/powerpoint/2010/main" val="221787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Calibri "/>
              </a:rPr>
              <a:t>SWOT</a:t>
            </a:r>
            <a:endParaRPr b="1" dirty="0">
              <a:solidFill>
                <a:srgbClr val="000000"/>
              </a:solidFill>
              <a:latin typeface="Calibri "/>
            </a:endParaRPr>
          </a:p>
        </p:txBody>
      </p:sp>
      <p:sp>
        <p:nvSpPr>
          <p:cNvPr id="343" name="Google Shape;343;p48"/>
          <p:cNvSpPr txBox="1">
            <a:spLocks noGrp="1"/>
          </p:cNvSpPr>
          <p:nvPr>
            <p:ph type="title" idx="2"/>
          </p:nvPr>
        </p:nvSpPr>
        <p:spPr>
          <a:xfrm>
            <a:off x="1120875" y="7851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D0303"/>
                </a:solidFill>
                <a:latin typeface="Calibri "/>
              </a:rPr>
              <a:t>Strengths</a:t>
            </a:r>
            <a:endParaRPr dirty="0">
              <a:solidFill>
                <a:srgbClr val="CD0303"/>
              </a:solidFill>
              <a:latin typeface="Calibri "/>
            </a:endParaRPr>
          </a:p>
        </p:txBody>
      </p:sp>
      <p:sp>
        <p:nvSpPr>
          <p:cNvPr id="345" name="Google Shape;345;p48"/>
          <p:cNvSpPr txBox="1">
            <a:spLocks noGrp="1"/>
          </p:cNvSpPr>
          <p:nvPr>
            <p:ph type="title" idx="3"/>
          </p:nvPr>
        </p:nvSpPr>
        <p:spPr>
          <a:xfrm>
            <a:off x="1120875" y="32747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D0303"/>
                </a:solidFill>
                <a:latin typeface="Calibri "/>
              </a:rPr>
              <a:t>Weaknesses</a:t>
            </a:r>
            <a:endParaRPr dirty="0">
              <a:solidFill>
                <a:srgbClr val="CD0303"/>
              </a:solidFill>
              <a:latin typeface="Calibri "/>
            </a:endParaRPr>
          </a:p>
        </p:txBody>
      </p:sp>
      <p:sp>
        <p:nvSpPr>
          <p:cNvPr id="347" name="Google Shape;347;p48"/>
          <p:cNvSpPr txBox="1">
            <a:spLocks noGrp="1"/>
          </p:cNvSpPr>
          <p:nvPr>
            <p:ph type="title" idx="5"/>
          </p:nvPr>
        </p:nvSpPr>
        <p:spPr>
          <a:xfrm>
            <a:off x="6063846" y="7851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D0303"/>
                </a:solidFill>
                <a:latin typeface="Calibri "/>
              </a:rPr>
              <a:t>Opportunities</a:t>
            </a:r>
            <a:endParaRPr dirty="0">
              <a:solidFill>
                <a:srgbClr val="CD0303"/>
              </a:solidFill>
              <a:latin typeface="Calibri "/>
            </a:endParaRPr>
          </a:p>
        </p:txBody>
      </p:sp>
      <p:sp>
        <p:nvSpPr>
          <p:cNvPr id="349" name="Google Shape;349;p48"/>
          <p:cNvSpPr txBox="1">
            <a:spLocks noGrp="1"/>
          </p:cNvSpPr>
          <p:nvPr>
            <p:ph type="title" idx="7"/>
          </p:nvPr>
        </p:nvSpPr>
        <p:spPr>
          <a:xfrm>
            <a:off x="6152746" y="32622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D0303"/>
                </a:solidFill>
                <a:latin typeface="Calibri "/>
              </a:rPr>
              <a:t>Threats</a:t>
            </a:r>
            <a:endParaRPr dirty="0">
              <a:solidFill>
                <a:srgbClr val="CD0303"/>
              </a:solidFill>
              <a:latin typeface="Calibri "/>
            </a:endParaRPr>
          </a:p>
        </p:txBody>
      </p:sp>
      <p:cxnSp>
        <p:nvCxnSpPr>
          <p:cNvPr id="355" name="Google Shape;355;p48"/>
          <p:cNvCxnSpPr/>
          <p:nvPr/>
        </p:nvCxnSpPr>
        <p:spPr>
          <a:xfrm>
            <a:off x="244175" y="2564950"/>
            <a:ext cx="2858700" cy="0"/>
          </a:xfrm>
          <a:prstGeom prst="straightConnector1">
            <a:avLst/>
          </a:prstGeom>
          <a:noFill/>
          <a:ln w="19050" cap="flat" cmpd="sng">
            <a:solidFill>
              <a:srgbClr val="CD030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48"/>
          <p:cNvCxnSpPr/>
          <p:nvPr/>
        </p:nvCxnSpPr>
        <p:spPr>
          <a:xfrm>
            <a:off x="6044000" y="2571750"/>
            <a:ext cx="2858700" cy="0"/>
          </a:xfrm>
          <a:prstGeom prst="straightConnector1">
            <a:avLst/>
          </a:prstGeom>
          <a:noFill/>
          <a:ln w="19050" cap="flat" cmpd="sng">
            <a:solidFill>
              <a:srgbClr val="CD030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8"/>
          <p:cNvCxnSpPr/>
          <p:nvPr/>
        </p:nvCxnSpPr>
        <p:spPr>
          <a:xfrm>
            <a:off x="4572000" y="3179625"/>
            <a:ext cx="0" cy="930900"/>
          </a:xfrm>
          <a:prstGeom prst="straightConnector1">
            <a:avLst/>
          </a:prstGeom>
          <a:noFill/>
          <a:ln w="19050" cap="flat" cmpd="sng">
            <a:solidFill>
              <a:srgbClr val="CD030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48"/>
          <p:cNvCxnSpPr/>
          <p:nvPr/>
        </p:nvCxnSpPr>
        <p:spPr>
          <a:xfrm>
            <a:off x="4572000" y="1276600"/>
            <a:ext cx="0" cy="930900"/>
          </a:xfrm>
          <a:prstGeom prst="straightConnector1">
            <a:avLst/>
          </a:prstGeom>
          <a:noFill/>
          <a:ln w="19050" cap="flat" cmpd="sng">
            <a:solidFill>
              <a:srgbClr val="CD030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9652;p76">
            <a:extLst>
              <a:ext uri="{FF2B5EF4-FFF2-40B4-BE49-F238E27FC236}">
                <a16:creationId xmlns:a16="http://schemas.microsoft.com/office/drawing/2014/main" id="{E0502B38-F599-4761-BD3E-3E94EAEBE8FE}"/>
              </a:ext>
            </a:extLst>
          </p:cNvPr>
          <p:cNvGrpSpPr/>
          <p:nvPr/>
        </p:nvGrpSpPr>
        <p:grpSpPr>
          <a:xfrm>
            <a:off x="1980842" y="356267"/>
            <a:ext cx="352455" cy="340168"/>
            <a:chOff x="3857225" y="238125"/>
            <a:chExt cx="500575" cy="483125"/>
          </a:xfrm>
          <a:solidFill>
            <a:srgbClr val="000000"/>
          </a:solidFill>
        </p:grpSpPr>
        <p:sp>
          <p:nvSpPr>
            <p:cNvPr id="20" name="Google Shape;9653;p76">
              <a:extLst>
                <a:ext uri="{FF2B5EF4-FFF2-40B4-BE49-F238E27FC236}">
                  <a16:creationId xmlns:a16="http://schemas.microsoft.com/office/drawing/2014/main" id="{8E210762-BF2B-4157-8049-A9E8196095A4}"/>
                </a:ext>
              </a:extLst>
            </p:cNvPr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9654;p76">
              <a:extLst>
                <a:ext uri="{FF2B5EF4-FFF2-40B4-BE49-F238E27FC236}">
                  <a16:creationId xmlns:a16="http://schemas.microsoft.com/office/drawing/2014/main" id="{E58B875E-1D0F-4166-8BAA-8A2338F6A149}"/>
                </a:ext>
              </a:extLst>
            </p:cNvPr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9655;p76">
              <a:extLst>
                <a:ext uri="{FF2B5EF4-FFF2-40B4-BE49-F238E27FC236}">
                  <a16:creationId xmlns:a16="http://schemas.microsoft.com/office/drawing/2014/main" id="{F94C8A83-CCBE-4693-8D2B-C02C1A36B2AE}"/>
                </a:ext>
              </a:extLst>
            </p:cNvPr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9656;p76">
              <a:extLst>
                <a:ext uri="{FF2B5EF4-FFF2-40B4-BE49-F238E27FC236}">
                  <a16:creationId xmlns:a16="http://schemas.microsoft.com/office/drawing/2014/main" id="{C70888B6-C477-4212-8587-8F043535832F}"/>
                </a:ext>
              </a:extLst>
            </p:cNvPr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9657;p76">
              <a:extLst>
                <a:ext uri="{FF2B5EF4-FFF2-40B4-BE49-F238E27FC236}">
                  <a16:creationId xmlns:a16="http://schemas.microsoft.com/office/drawing/2014/main" id="{8C60DCD6-9969-45FD-9FCB-06C0031DB247}"/>
                </a:ext>
              </a:extLst>
            </p:cNvPr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9658;p76">
              <a:extLst>
                <a:ext uri="{FF2B5EF4-FFF2-40B4-BE49-F238E27FC236}">
                  <a16:creationId xmlns:a16="http://schemas.microsoft.com/office/drawing/2014/main" id="{DE29325B-088E-4487-98A5-E7B94F7D480F}"/>
                </a:ext>
              </a:extLst>
            </p:cNvPr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9659;p76">
              <a:extLst>
                <a:ext uri="{FF2B5EF4-FFF2-40B4-BE49-F238E27FC236}">
                  <a16:creationId xmlns:a16="http://schemas.microsoft.com/office/drawing/2014/main" id="{7F31DB0F-601E-4679-B673-9620CF33A642}"/>
                </a:ext>
              </a:extLst>
            </p:cNvPr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" name="Google Shape;9581;p76">
            <a:extLst>
              <a:ext uri="{FF2B5EF4-FFF2-40B4-BE49-F238E27FC236}">
                <a16:creationId xmlns:a16="http://schemas.microsoft.com/office/drawing/2014/main" id="{E9CB5571-DFB4-4439-BECB-03520C1B9BD6}"/>
              </a:ext>
            </a:extLst>
          </p:cNvPr>
          <p:cNvGrpSpPr/>
          <p:nvPr/>
        </p:nvGrpSpPr>
        <p:grpSpPr>
          <a:xfrm>
            <a:off x="6989331" y="402177"/>
            <a:ext cx="340608" cy="340168"/>
            <a:chOff x="5053900" y="2021500"/>
            <a:chExt cx="483750" cy="483125"/>
          </a:xfrm>
          <a:solidFill>
            <a:srgbClr val="000000"/>
          </a:solidFill>
        </p:grpSpPr>
        <p:sp>
          <p:nvSpPr>
            <p:cNvPr id="28" name="Google Shape;9582;p76">
              <a:extLst>
                <a:ext uri="{FF2B5EF4-FFF2-40B4-BE49-F238E27FC236}">
                  <a16:creationId xmlns:a16="http://schemas.microsoft.com/office/drawing/2014/main" id="{50C1823A-CCB2-4FA0-B014-5882C2B2733B}"/>
                </a:ext>
              </a:extLst>
            </p:cNvPr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9583;p76">
              <a:extLst>
                <a:ext uri="{FF2B5EF4-FFF2-40B4-BE49-F238E27FC236}">
                  <a16:creationId xmlns:a16="http://schemas.microsoft.com/office/drawing/2014/main" id="{931AE13F-D05A-495D-B165-45B37E99AC83}"/>
                </a:ext>
              </a:extLst>
            </p:cNvPr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9584;p76">
              <a:extLst>
                <a:ext uri="{FF2B5EF4-FFF2-40B4-BE49-F238E27FC236}">
                  <a16:creationId xmlns:a16="http://schemas.microsoft.com/office/drawing/2014/main" id="{DB524FB3-7E79-4336-ABA2-CD7C20222B40}"/>
                </a:ext>
              </a:extLst>
            </p:cNvPr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9585;p76">
              <a:extLst>
                <a:ext uri="{FF2B5EF4-FFF2-40B4-BE49-F238E27FC236}">
                  <a16:creationId xmlns:a16="http://schemas.microsoft.com/office/drawing/2014/main" id="{9E0488D4-0F8D-467F-9F5F-B884D64418F9}"/>
                </a:ext>
              </a:extLst>
            </p:cNvPr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Google Shape;9586;p76">
              <a:extLst>
                <a:ext uri="{FF2B5EF4-FFF2-40B4-BE49-F238E27FC236}">
                  <a16:creationId xmlns:a16="http://schemas.microsoft.com/office/drawing/2014/main" id="{5BFCD794-1241-47AD-A2AC-CE23A49408C0}"/>
                </a:ext>
              </a:extLst>
            </p:cNvPr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Google Shape;9587;p76">
              <a:extLst>
                <a:ext uri="{FF2B5EF4-FFF2-40B4-BE49-F238E27FC236}">
                  <a16:creationId xmlns:a16="http://schemas.microsoft.com/office/drawing/2014/main" id="{E7F169A3-9518-4F4B-9D58-7D1AA3A5E65F}"/>
                </a:ext>
              </a:extLst>
            </p:cNvPr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9588;p76">
              <a:extLst>
                <a:ext uri="{FF2B5EF4-FFF2-40B4-BE49-F238E27FC236}">
                  <a16:creationId xmlns:a16="http://schemas.microsoft.com/office/drawing/2014/main" id="{3DC285B0-C70F-44F5-A2E8-D068AB8495E9}"/>
                </a:ext>
              </a:extLst>
            </p:cNvPr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9589;p76">
              <a:extLst>
                <a:ext uri="{FF2B5EF4-FFF2-40B4-BE49-F238E27FC236}">
                  <a16:creationId xmlns:a16="http://schemas.microsoft.com/office/drawing/2014/main" id="{5D2B6A7D-F580-491B-B565-F87CC14CE1D9}"/>
                </a:ext>
              </a:extLst>
            </p:cNvPr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Google Shape;9773;p76">
            <a:extLst>
              <a:ext uri="{FF2B5EF4-FFF2-40B4-BE49-F238E27FC236}">
                <a16:creationId xmlns:a16="http://schemas.microsoft.com/office/drawing/2014/main" id="{EAA8DE36-3B7A-4DA8-9AE4-7D551577B9DB}"/>
              </a:ext>
            </a:extLst>
          </p:cNvPr>
          <p:cNvGrpSpPr/>
          <p:nvPr/>
        </p:nvGrpSpPr>
        <p:grpSpPr>
          <a:xfrm>
            <a:off x="1959675" y="2849559"/>
            <a:ext cx="308234" cy="308234"/>
            <a:chOff x="2081650" y="4993750"/>
            <a:chExt cx="483125" cy="483125"/>
          </a:xfrm>
          <a:solidFill>
            <a:srgbClr val="000000"/>
          </a:solidFill>
        </p:grpSpPr>
        <p:sp>
          <p:nvSpPr>
            <p:cNvPr id="37" name="Google Shape;9774;p76">
              <a:extLst>
                <a:ext uri="{FF2B5EF4-FFF2-40B4-BE49-F238E27FC236}">
                  <a16:creationId xmlns:a16="http://schemas.microsoft.com/office/drawing/2014/main" id="{4B19C556-8D56-4E82-989A-76EF8DA8977F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9775;p76">
              <a:extLst>
                <a:ext uri="{FF2B5EF4-FFF2-40B4-BE49-F238E27FC236}">
                  <a16:creationId xmlns:a16="http://schemas.microsoft.com/office/drawing/2014/main" id="{FA91A14D-3AC3-4C33-90A4-75B1FF90141F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" name="Google Shape;9755;p76">
            <a:extLst>
              <a:ext uri="{FF2B5EF4-FFF2-40B4-BE49-F238E27FC236}">
                <a16:creationId xmlns:a16="http://schemas.microsoft.com/office/drawing/2014/main" id="{EBD83643-B021-4ACB-819D-223905CD66CC}"/>
              </a:ext>
            </a:extLst>
          </p:cNvPr>
          <p:cNvGrpSpPr/>
          <p:nvPr/>
        </p:nvGrpSpPr>
        <p:grpSpPr>
          <a:xfrm>
            <a:off x="6949127" y="2800888"/>
            <a:ext cx="340080" cy="340063"/>
            <a:chOff x="5053975" y="4399375"/>
            <a:chExt cx="483000" cy="482975"/>
          </a:xfrm>
          <a:solidFill>
            <a:srgbClr val="000000"/>
          </a:solidFill>
        </p:grpSpPr>
        <p:sp>
          <p:nvSpPr>
            <p:cNvPr id="40" name="Google Shape;9756;p76">
              <a:extLst>
                <a:ext uri="{FF2B5EF4-FFF2-40B4-BE49-F238E27FC236}">
                  <a16:creationId xmlns:a16="http://schemas.microsoft.com/office/drawing/2014/main" id="{CF4F6E78-A342-463D-BE83-8D53F5EEF68A}"/>
                </a:ext>
              </a:extLst>
            </p:cNvPr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Google Shape;9757;p76">
              <a:extLst>
                <a:ext uri="{FF2B5EF4-FFF2-40B4-BE49-F238E27FC236}">
                  <a16:creationId xmlns:a16="http://schemas.microsoft.com/office/drawing/2014/main" id="{CCBCDB32-E512-4A78-B80F-D6289DF74320}"/>
                </a:ext>
              </a:extLst>
            </p:cNvPr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9758;p76">
              <a:extLst>
                <a:ext uri="{FF2B5EF4-FFF2-40B4-BE49-F238E27FC236}">
                  <a16:creationId xmlns:a16="http://schemas.microsoft.com/office/drawing/2014/main" id="{22CA58B8-90B5-4395-9F89-863D89DCFF3F}"/>
                </a:ext>
              </a:extLst>
            </p:cNvPr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3997AC5-6566-4A22-9B26-9AFF7688267E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Google Shape;344;p48"/>
          <p:cNvSpPr txBox="1">
            <a:spLocks noGrp="1"/>
          </p:cNvSpPr>
          <p:nvPr>
            <p:ph type="subTitle" idx="1"/>
          </p:nvPr>
        </p:nvSpPr>
        <p:spPr>
          <a:xfrm>
            <a:off x="280973" y="1171530"/>
            <a:ext cx="3752192" cy="107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</p:txBody>
      </p:sp>
      <p:sp>
        <p:nvSpPr>
          <p:cNvPr id="47" name="Google Shape;344;p48">
            <a:extLst>
              <a:ext uri="{FF2B5EF4-FFF2-40B4-BE49-F238E27FC236}">
                <a16:creationId xmlns:a16="http://schemas.microsoft.com/office/drawing/2014/main" id="{C72CA104-4E84-45E0-B5B7-32B73E42CD0C}"/>
              </a:ext>
            </a:extLst>
          </p:cNvPr>
          <p:cNvSpPr txBox="1">
            <a:spLocks/>
          </p:cNvSpPr>
          <p:nvPr/>
        </p:nvSpPr>
        <p:spPr>
          <a:xfrm>
            <a:off x="5073031" y="1190128"/>
            <a:ext cx="3752192" cy="107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</p:txBody>
      </p:sp>
      <p:sp>
        <p:nvSpPr>
          <p:cNvPr id="49" name="Google Shape;344;p48">
            <a:extLst>
              <a:ext uri="{FF2B5EF4-FFF2-40B4-BE49-F238E27FC236}">
                <a16:creationId xmlns:a16="http://schemas.microsoft.com/office/drawing/2014/main" id="{3080EB21-9AFC-444C-9DD5-DAC18E41E7AC}"/>
              </a:ext>
            </a:extLst>
          </p:cNvPr>
          <p:cNvSpPr txBox="1">
            <a:spLocks/>
          </p:cNvSpPr>
          <p:nvPr/>
        </p:nvSpPr>
        <p:spPr>
          <a:xfrm>
            <a:off x="23799" y="3660834"/>
            <a:ext cx="3752192" cy="107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 "/>
              </a:rPr>
              <a:t>Loren </a:t>
            </a:r>
            <a:r>
              <a:rPr lang="en-US" dirty="0" err="1">
                <a:solidFill>
                  <a:srgbClr val="000000"/>
                </a:solidFill>
                <a:latin typeface="Calibri "/>
              </a:rPr>
              <a:t>ispam</a:t>
            </a:r>
            <a:endParaRPr lang="en-US" dirty="0">
              <a:solidFill>
                <a:srgbClr val="000000"/>
              </a:solidFill>
              <a:latin typeface="Calibri "/>
            </a:endParaRPr>
          </a:p>
        </p:txBody>
      </p:sp>
      <p:sp>
        <p:nvSpPr>
          <p:cNvPr id="51" name="Google Shape;344;p48">
            <a:extLst>
              <a:ext uri="{FF2B5EF4-FFF2-40B4-BE49-F238E27FC236}">
                <a16:creationId xmlns:a16="http://schemas.microsoft.com/office/drawing/2014/main" id="{B4165211-F24A-40FE-94C5-461BF7D06AED}"/>
              </a:ext>
            </a:extLst>
          </p:cNvPr>
          <p:cNvSpPr txBox="1">
            <a:spLocks/>
          </p:cNvSpPr>
          <p:nvPr/>
        </p:nvSpPr>
        <p:spPr>
          <a:xfrm>
            <a:off x="4990504" y="3559513"/>
            <a:ext cx="3752192" cy="107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Calibri "/>
              </a:rPr>
              <a:t>Loren ispam</a:t>
            </a:r>
            <a:endParaRPr lang="en-US" dirty="0">
              <a:solidFill>
                <a:srgbClr val="000000"/>
              </a:solidFill>
              <a:latin typeface="Calibri 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1538705" y="3642417"/>
            <a:ext cx="996601" cy="3981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975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DM Sans Medium"/>
                <a:cs typeface="Calibri" panose="020F0502020204030204" pitchFamily="34" charset="0"/>
                <a:sym typeface="DM Sans Medium"/>
              </a:rPr>
              <a:t>Social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1001804" y="2628010"/>
            <a:ext cx="1540544" cy="3981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975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DM Sans Medium"/>
                <a:cs typeface="Calibri" panose="020F0502020204030204" pitchFamily="34" charset="0"/>
                <a:sym typeface="DM Sans Medium"/>
              </a:rPr>
              <a:t>Economical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1538706" y="1514683"/>
            <a:ext cx="1004728" cy="3981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975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DM Sans Medium"/>
                <a:cs typeface="Calibri" panose="020F0502020204030204" pitchFamily="34" charset="0"/>
                <a:sym typeface="DM Sans Medium"/>
              </a:rPr>
              <a:t>Political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6392838" y="2877874"/>
            <a:ext cx="2259383" cy="22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798C"/>
              </a:buClr>
              <a:buSzPts val="900"/>
              <a:buFont typeface="Arial"/>
              <a:buNone/>
              <a:tabLst/>
              <a:defRPr/>
            </a:pPr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516B7E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2554507" y="4095580"/>
            <a:ext cx="2259383" cy="22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6B7E"/>
              </a:buClr>
              <a:buSzPts val="900"/>
              <a:buFont typeface="Arial"/>
              <a:buNone/>
              <a:tabLst/>
              <a:defRPr/>
            </a:pPr>
            <a:r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516B7E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.</a:t>
            </a:r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516B7E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425740" y="305193"/>
            <a:ext cx="5732786" cy="4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8" tIns="14288" rIns="14288" bIns="14288" anchor="t" anchorCtr="0">
            <a:spAutoFit/>
          </a:bodyPr>
          <a:lstStyle/>
          <a:p>
            <a:pPr lvl="0" algn="ctr" defTabSz="685800">
              <a:buClr>
                <a:srgbClr val="1D1C21"/>
              </a:buClr>
              <a:buSzPts val="2250"/>
              <a:defRPr/>
            </a:pPr>
            <a:r>
              <a:rPr lang="en-US" sz="2800" b="1" dirty="0">
                <a:latin typeface="Calibri" panose="020F0502020204030204" pitchFamily="34" charset="0"/>
                <a:ea typeface="DM Sans"/>
                <a:cs typeface="Calibri" panose="020F0502020204030204" pitchFamily="34" charset="0"/>
                <a:sym typeface="DM Sans"/>
              </a:rPr>
              <a:t>PESTLE ANALYSIS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97AC5-6566-4A22-9B26-9AFF7688267E}"/>
              </a:ext>
            </a:extLst>
          </p:cNvPr>
          <p:cNvSpPr/>
          <p:nvPr/>
        </p:nvSpPr>
        <p:spPr>
          <a:xfrm>
            <a:off x="119849" y="86558"/>
            <a:ext cx="8895425" cy="4980373"/>
          </a:xfrm>
          <a:prstGeom prst="rect">
            <a:avLst/>
          </a:prstGeom>
          <a:noFill/>
          <a:ln w="57150">
            <a:solidFill>
              <a:srgbClr val="C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03" name="Google Shape;1341;p36">
            <a:extLst>
              <a:ext uri="{FF2B5EF4-FFF2-40B4-BE49-F238E27FC236}">
                <a16:creationId xmlns:a16="http://schemas.microsoft.com/office/drawing/2014/main" id="{F0F53632-68B5-4C4F-AE65-B595824879B0}"/>
              </a:ext>
            </a:extLst>
          </p:cNvPr>
          <p:cNvCxnSpPr/>
          <p:nvPr/>
        </p:nvCxnSpPr>
        <p:spPr>
          <a:xfrm>
            <a:off x="3234773" y="3756324"/>
            <a:ext cx="1095300" cy="523800"/>
          </a:xfrm>
          <a:prstGeom prst="bentConnector3">
            <a:avLst>
              <a:gd name="adj1" fmla="val 4000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5" name="Google Shape;1343;p36">
            <a:extLst>
              <a:ext uri="{FF2B5EF4-FFF2-40B4-BE49-F238E27FC236}">
                <a16:creationId xmlns:a16="http://schemas.microsoft.com/office/drawing/2014/main" id="{86F7E485-A3CB-4F14-A799-47C8C3603071}"/>
              </a:ext>
            </a:extLst>
          </p:cNvPr>
          <p:cNvSpPr txBox="1"/>
          <p:nvPr/>
        </p:nvSpPr>
        <p:spPr>
          <a:xfrm>
            <a:off x="4573823" y="3937962"/>
            <a:ext cx="10203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8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9" name="Google Shape;1362;p36">
            <a:extLst>
              <a:ext uri="{FF2B5EF4-FFF2-40B4-BE49-F238E27FC236}">
                <a16:creationId xmlns:a16="http://schemas.microsoft.com/office/drawing/2014/main" id="{FAEBB8B5-C4A8-44E2-8069-A2D976485D64}"/>
              </a:ext>
            </a:extLst>
          </p:cNvPr>
          <p:cNvSpPr/>
          <p:nvPr/>
        </p:nvSpPr>
        <p:spPr>
          <a:xfrm rot="5400000" flipH="1">
            <a:off x="2185648" y="3262662"/>
            <a:ext cx="1710000" cy="9966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363;p36">
            <a:extLst>
              <a:ext uri="{FF2B5EF4-FFF2-40B4-BE49-F238E27FC236}">
                <a16:creationId xmlns:a16="http://schemas.microsoft.com/office/drawing/2014/main" id="{E38FE677-DC6D-4967-AED6-E80B1B0A39E6}"/>
              </a:ext>
            </a:extLst>
          </p:cNvPr>
          <p:cNvSpPr/>
          <p:nvPr/>
        </p:nvSpPr>
        <p:spPr>
          <a:xfrm rot="5400000" flipH="1">
            <a:off x="2185648" y="2307800"/>
            <a:ext cx="1710000" cy="996600"/>
          </a:xfrm>
          <a:prstGeom prst="triangle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365;p36">
            <a:extLst>
              <a:ext uri="{FF2B5EF4-FFF2-40B4-BE49-F238E27FC236}">
                <a16:creationId xmlns:a16="http://schemas.microsoft.com/office/drawing/2014/main" id="{D23B22C4-344A-4490-BEA5-C93868740CA3}"/>
              </a:ext>
            </a:extLst>
          </p:cNvPr>
          <p:cNvCxnSpPr>
            <a:cxnSpLocks/>
            <a:endCxn id="110" idx="0"/>
          </p:cNvCxnSpPr>
          <p:nvPr/>
        </p:nvCxnSpPr>
        <p:spPr>
          <a:xfrm flipH="1" flipV="1">
            <a:off x="3538948" y="2806100"/>
            <a:ext cx="791126" cy="45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9" name="Google Shape;1340;p36">
            <a:extLst>
              <a:ext uri="{FF2B5EF4-FFF2-40B4-BE49-F238E27FC236}">
                <a16:creationId xmlns:a16="http://schemas.microsoft.com/office/drawing/2014/main" id="{57A44C1C-350F-433A-B65B-B60F6BA29A7D}"/>
              </a:ext>
            </a:extLst>
          </p:cNvPr>
          <p:cNvCxnSpPr/>
          <p:nvPr/>
        </p:nvCxnSpPr>
        <p:spPr>
          <a:xfrm rot="10800000" flipH="1">
            <a:off x="3318617" y="1324934"/>
            <a:ext cx="1095300" cy="523800"/>
          </a:xfrm>
          <a:prstGeom prst="bentConnector3">
            <a:avLst>
              <a:gd name="adj1" fmla="val 4261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2" name="Google Shape;1364;p36">
            <a:extLst>
              <a:ext uri="{FF2B5EF4-FFF2-40B4-BE49-F238E27FC236}">
                <a16:creationId xmlns:a16="http://schemas.microsoft.com/office/drawing/2014/main" id="{BF590466-0FB5-4D65-A2BF-1A2D860E3950}"/>
              </a:ext>
            </a:extLst>
          </p:cNvPr>
          <p:cNvSpPr/>
          <p:nvPr/>
        </p:nvSpPr>
        <p:spPr>
          <a:xfrm rot="5400000" flipH="1">
            <a:off x="2260527" y="1293329"/>
            <a:ext cx="1560242" cy="996600"/>
          </a:xfrm>
          <a:prstGeom prst="triangle">
            <a:avLst>
              <a:gd name="adj" fmla="val 46365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rgbClr val="0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2"/>
          <p:cNvSpPr/>
          <p:nvPr/>
        </p:nvSpPr>
        <p:spPr>
          <a:xfrm>
            <a:off x="2729879" y="1637167"/>
            <a:ext cx="297896" cy="288611"/>
          </a:xfrm>
          <a:custGeom>
            <a:avLst/>
            <a:gdLst/>
            <a:ahLst/>
            <a:cxnLst/>
            <a:rect l="l" t="t" r="r" b="b"/>
            <a:pathLst>
              <a:path w="21583" h="21600" extrusionOk="0">
                <a:moveTo>
                  <a:pt x="15250" y="0"/>
                </a:moveTo>
                <a:cubicBezTo>
                  <a:pt x="14566" y="0"/>
                  <a:pt x="14010" y="677"/>
                  <a:pt x="14010" y="1512"/>
                </a:cubicBezTo>
                <a:lnTo>
                  <a:pt x="14010" y="16988"/>
                </a:lnTo>
                <a:cubicBezTo>
                  <a:pt x="14010" y="17824"/>
                  <a:pt x="14566" y="18501"/>
                  <a:pt x="15250" y="18501"/>
                </a:cubicBezTo>
                <a:cubicBezTo>
                  <a:pt x="15934" y="18501"/>
                  <a:pt x="16489" y="17824"/>
                  <a:pt x="16489" y="16988"/>
                </a:cubicBezTo>
                <a:lnTo>
                  <a:pt x="16489" y="1512"/>
                </a:lnTo>
                <a:cubicBezTo>
                  <a:pt x="16489" y="677"/>
                  <a:pt x="15934" y="0"/>
                  <a:pt x="15250" y="0"/>
                </a:cubicBezTo>
                <a:close/>
                <a:moveTo>
                  <a:pt x="12700" y="2003"/>
                </a:moveTo>
                <a:cubicBezTo>
                  <a:pt x="12247" y="2644"/>
                  <a:pt x="11708" y="3186"/>
                  <a:pt x="11105" y="3604"/>
                </a:cubicBezTo>
                <a:cubicBezTo>
                  <a:pt x="10421" y="4079"/>
                  <a:pt x="9669" y="4386"/>
                  <a:pt x="8889" y="4510"/>
                </a:cubicBezTo>
                <a:lnTo>
                  <a:pt x="8889" y="13916"/>
                </a:lnTo>
                <a:cubicBezTo>
                  <a:pt x="9656" y="14057"/>
                  <a:pt x="10395" y="14376"/>
                  <a:pt x="11065" y="14853"/>
                </a:cubicBezTo>
                <a:cubicBezTo>
                  <a:pt x="11688" y="15298"/>
                  <a:pt x="12241" y="15872"/>
                  <a:pt x="12700" y="16552"/>
                </a:cubicBezTo>
                <a:lnTo>
                  <a:pt x="12700" y="2003"/>
                </a:lnTo>
                <a:close/>
                <a:moveTo>
                  <a:pt x="4474" y="4577"/>
                </a:moveTo>
                <a:cubicBezTo>
                  <a:pt x="4007" y="4587"/>
                  <a:pt x="3558" y="4796"/>
                  <a:pt x="3203" y="5166"/>
                </a:cubicBezTo>
                <a:cubicBezTo>
                  <a:pt x="2953" y="5427"/>
                  <a:pt x="2760" y="5760"/>
                  <a:pt x="2641" y="6135"/>
                </a:cubicBezTo>
                <a:cubicBezTo>
                  <a:pt x="1191" y="6055"/>
                  <a:pt x="-17" y="7479"/>
                  <a:pt x="0" y="9251"/>
                </a:cubicBezTo>
                <a:cubicBezTo>
                  <a:pt x="17" y="10993"/>
                  <a:pt x="1215" y="12371"/>
                  <a:pt x="2641" y="12287"/>
                </a:cubicBezTo>
                <a:cubicBezTo>
                  <a:pt x="2775" y="12669"/>
                  <a:pt x="2981" y="13007"/>
                  <a:pt x="3243" y="13274"/>
                </a:cubicBezTo>
                <a:cubicBezTo>
                  <a:pt x="3591" y="13629"/>
                  <a:pt x="4022" y="13842"/>
                  <a:pt x="4475" y="13883"/>
                </a:cubicBezTo>
                <a:lnTo>
                  <a:pt x="7624" y="13883"/>
                </a:lnTo>
                <a:lnTo>
                  <a:pt x="7611" y="4581"/>
                </a:lnTo>
                <a:lnTo>
                  <a:pt x="4474" y="4577"/>
                </a:lnTo>
                <a:close/>
                <a:moveTo>
                  <a:pt x="19616" y="4598"/>
                </a:moveTo>
                <a:cubicBezTo>
                  <a:pt x="19453" y="4598"/>
                  <a:pt x="19291" y="4674"/>
                  <a:pt x="19166" y="4826"/>
                </a:cubicBezTo>
                <a:lnTo>
                  <a:pt x="17911" y="6357"/>
                </a:lnTo>
                <a:cubicBezTo>
                  <a:pt x="17662" y="6661"/>
                  <a:pt x="17662" y="7153"/>
                  <a:pt x="17911" y="7457"/>
                </a:cubicBezTo>
                <a:cubicBezTo>
                  <a:pt x="18160" y="7761"/>
                  <a:pt x="18563" y="7761"/>
                  <a:pt x="18812" y="7457"/>
                </a:cubicBezTo>
                <a:lnTo>
                  <a:pt x="20068" y="5926"/>
                </a:lnTo>
                <a:cubicBezTo>
                  <a:pt x="20316" y="5622"/>
                  <a:pt x="20316" y="5130"/>
                  <a:pt x="20068" y="4826"/>
                </a:cubicBezTo>
                <a:cubicBezTo>
                  <a:pt x="19943" y="4674"/>
                  <a:pt x="19780" y="4598"/>
                  <a:pt x="19616" y="4598"/>
                </a:cubicBezTo>
                <a:close/>
                <a:moveTo>
                  <a:pt x="18990" y="9204"/>
                </a:moveTo>
                <a:cubicBezTo>
                  <a:pt x="18638" y="9204"/>
                  <a:pt x="18353" y="9552"/>
                  <a:pt x="18353" y="9982"/>
                </a:cubicBezTo>
                <a:cubicBezTo>
                  <a:pt x="18353" y="10411"/>
                  <a:pt x="18638" y="10759"/>
                  <a:pt x="18990" y="10759"/>
                </a:cubicBezTo>
                <a:lnTo>
                  <a:pt x="20946" y="10759"/>
                </a:lnTo>
                <a:cubicBezTo>
                  <a:pt x="21298" y="10759"/>
                  <a:pt x="21583" y="10411"/>
                  <a:pt x="21583" y="9982"/>
                </a:cubicBezTo>
                <a:cubicBezTo>
                  <a:pt x="21583" y="9552"/>
                  <a:pt x="21298" y="9204"/>
                  <a:pt x="20946" y="9204"/>
                </a:cubicBezTo>
                <a:lnTo>
                  <a:pt x="18990" y="9204"/>
                </a:lnTo>
                <a:close/>
                <a:moveTo>
                  <a:pt x="18362" y="12331"/>
                </a:moveTo>
                <a:cubicBezTo>
                  <a:pt x="18199" y="12331"/>
                  <a:pt x="18035" y="12408"/>
                  <a:pt x="17911" y="12560"/>
                </a:cubicBezTo>
                <a:cubicBezTo>
                  <a:pt x="17662" y="12863"/>
                  <a:pt x="17662" y="13356"/>
                  <a:pt x="17911" y="13660"/>
                </a:cubicBezTo>
                <a:lnTo>
                  <a:pt x="19166" y="15192"/>
                </a:lnTo>
                <a:cubicBezTo>
                  <a:pt x="19415" y="15496"/>
                  <a:pt x="19819" y="15496"/>
                  <a:pt x="20068" y="15192"/>
                </a:cubicBezTo>
                <a:cubicBezTo>
                  <a:pt x="20316" y="14888"/>
                  <a:pt x="20316" y="14396"/>
                  <a:pt x="20068" y="14092"/>
                </a:cubicBezTo>
                <a:lnTo>
                  <a:pt x="18812" y="12560"/>
                </a:lnTo>
                <a:cubicBezTo>
                  <a:pt x="18688" y="12408"/>
                  <a:pt x="18525" y="12331"/>
                  <a:pt x="18362" y="12331"/>
                </a:cubicBezTo>
                <a:close/>
                <a:moveTo>
                  <a:pt x="3877" y="15427"/>
                </a:moveTo>
                <a:lnTo>
                  <a:pt x="3877" y="19341"/>
                </a:lnTo>
                <a:cubicBezTo>
                  <a:pt x="3877" y="20589"/>
                  <a:pt x="4705" y="21600"/>
                  <a:pt x="5728" y="21600"/>
                </a:cubicBezTo>
                <a:cubicBezTo>
                  <a:pt x="6751" y="21600"/>
                  <a:pt x="7580" y="20589"/>
                  <a:pt x="7580" y="19341"/>
                </a:cubicBezTo>
                <a:lnTo>
                  <a:pt x="7580" y="15427"/>
                </a:lnTo>
                <a:lnTo>
                  <a:pt x="3877" y="154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350" b="1" i="0" u="none" strike="noStrike" kern="0" cap="none" spc="0" normalizeH="0" baseline="0" noProof="0">
              <a:ln>
                <a:noFill/>
              </a:ln>
              <a:solidFill>
                <a:srgbClr val="1D1C2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2775030" y="2693263"/>
            <a:ext cx="275958" cy="325986"/>
          </a:xfrm>
          <a:custGeom>
            <a:avLst/>
            <a:gdLst/>
            <a:ahLst/>
            <a:cxnLst/>
            <a:rect l="l" t="t" r="r" b="b"/>
            <a:pathLst>
              <a:path w="21396" h="21513" extrusionOk="0">
                <a:moveTo>
                  <a:pt x="10745" y="0"/>
                </a:moveTo>
                <a:cubicBezTo>
                  <a:pt x="5402" y="-74"/>
                  <a:pt x="1945" y="5871"/>
                  <a:pt x="4822" y="10560"/>
                </a:cubicBezTo>
                <a:cubicBezTo>
                  <a:pt x="5866" y="9995"/>
                  <a:pt x="7059" y="9771"/>
                  <a:pt x="8236" y="9919"/>
                </a:cubicBezTo>
                <a:cubicBezTo>
                  <a:pt x="9408" y="10067"/>
                  <a:pt x="10506" y="10576"/>
                  <a:pt x="11378" y="11378"/>
                </a:cubicBezTo>
                <a:lnTo>
                  <a:pt x="14660" y="11378"/>
                </a:lnTo>
                <a:cubicBezTo>
                  <a:pt x="14856" y="11375"/>
                  <a:pt x="15051" y="11403"/>
                  <a:pt x="15238" y="11461"/>
                </a:cubicBezTo>
                <a:cubicBezTo>
                  <a:pt x="15416" y="11517"/>
                  <a:pt x="15586" y="11599"/>
                  <a:pt x="15740" y="11705"/>
                </a:cubicBezTo>
                <a:cubicBezTo>
                  <a:pt x="19673" y="7459"/>
                  <a:pt x="17016" y="521"/>
                  <a:pt x="11267" y="26"/>
                </a:cubicBezTo>
                <a:cubicBezTo>
                  <a:pt x="11091" y="11"/>
                  <a:pt x="10917" y="3"/>
                  <a:pt x="10745" y="0"/>
                </a:cubicBezTo>
                <a:close/>
                <a:moveTo>
                  <a:pt x="10747" y="1230"/>
                </a:moveTo>
                <a:cubicBezTo>
                  <a:pt x="11079" y="1246"/>
                  <a:pt x="11343" y="1517"/>
                  <a:pt x="11353" y="1851"/>
                </a:cubicBezTo>
                <a:lnTo>
                  <a:pt x="11340" y="2647"/>
                </a:lnTo>
                <a:cubicBezTo>
                  <a:pt x="11585" y="2728"/>
                  <a:pt x="11816" y="2848"/>
                  <a:pt x="12023" y="3002"/>
                </a:cubicBezTo>
                <a:cubicBezTo>
                  <a:pt x="12253" y="3172"/>
                  <a:pt x="12450" y="3382"/>
                  <a:pt x="12607" y="3622"/>
                </a:cubicBezTo>
                <a:cubicBezTo>
                  <a:pt x="12743" y="3890"/>
                  <a:pt x="12673" y="4218"/>
                  <a:pt x="12440" y="4406"/>
                </a:cubicBezTo>
                <a:cubicBezTo>
                  <a:pt x="12203" y="4599"/>
                  <a:pt x="11864" y="4594"/>
                  <a:pt x="11632" y="4396"/>
                </a:cubicBezTo>
                <a:lnTo>
                  <a:pt x="11108" y="3961"/>
                </a:lnTo>
                <a:cubicBezTo>
                  <a:pt x="10824" y="3723"/>
                  <a:pt x="10398" y="3795"/>
                  <a:pt x="10206" y="4112"/>
                </a:cubicBezTo>
                <a:cubicBezTo>
                  <a:pt x="9992" y="4465"/>
                  <a:pt x="10176" y="4926"/>
                  <a:pt x="10573" y="5033"/>
                </a:cubicBezTo>
                <a:lnTo>
                  <a:pt x="10983" y="5100"/>
                </a:lnTo>
                <a:cubicBezTo>
                  <a:pt x="11784" y="5217"/>
                  <a:pt x="12418" y="5840"/>
                  <a:pt x="12554" y="6642"/>
                </a:cubicBezTo>
                <a:cubicBezTo>
                  <a:pt x="12707" y="7544"/>
                  <a:pt x="12202" y="8427"/>
                  <a:pt x="11349" y="8746"/>
                </a:cubicBezTo>
                <a:lnTo>
                  <a:pt x="11349" y="9565"/>
                </a:lnTo>
                <a:cubicBezTo>
                  <a:pt x="11329" y="9884"/>
                  <a:pt x="11074" y="10136"/>
                  <a:pt x="10756" y="10151"/>
                </a:cubicBezTo>
                <a:cubicBezTo>
                  <a:pt x="10416" y="10167"/>
                  <a:pt x="10125" y="9907"/>
                  <a:pt x="10100" y="9565"/>
                </a:cubicBezTo>
                <a:lnTo>
                  <a:pt x="10100" y="8729"/>
                </a:lnTo>
                <a:cubicBezTo>
                  <a:pt x="9913" y="8695"/>
                  <a:pt x="9732" y="8628"/>
                  <a:pt x="9568" y="8530"/>
                </a:cubicBezTo>
                <a:cubicBezTo>
                  <a:pt x="9381" y="8418"/>
                  <a:pt x="9220" y="8268"/>
                  <a:pt x="9092" y="8091"/>
                </a:cubicBezTo>
                <a:cubicBezTo>
                  <a:pt x="8902" y="7817"/>
                  <a:pt x="8965" y="7441"/>
                  <a:pt x="9233" y="7245"/>
                </a:cubicBezTo>
                <a:cubicBezTo>
                  <a:pt x="9465" y="7076"/>
                  <a:pt x="9783" y="7096"/>
                  <a:pt x="9991" y="7293"/>
                </a:cubicBezTo>
                <a:cubicBezTo>
                  <a:pt x="10098" y="7393"/>
                  <a:pt x="10220" y="7476"/>
                  <a:pt x="10352" y="7537"/>
                </a:cubicBezTo>
                <a:cubicBezTo>
                  <a:pt x="10547" y="7626"/>
                  <a:pt x="10767" y="7665"/>
                  <a:pt x="10962" y="7579"/>
                </a:cubicBezTo>
                <a:cubicBezTo>
                  <a:pt x="11214" y="7468"/>
                  <a:pt x="11344" y="7190"/>
                  <a:pt x="11304" y="6914"/>
                </a:cubicBezTo>
                <a:cubicBezTo>
                  <a:pt x="11238" y="6458"/>
                  <a:pt x="10809" y="6333"/>
                  <a:pt x="10346" y="6298"/>
                </a:cubicBezTo>
                <a:cubicBezTo>
                  <a:pt x="9719" y="6185"/>
                  <a:pt x="9193" y="5758"/>
                  <a:pt x="8951" y="5166"/>
                </a:cubicBezTo>
                <a:cubicBezTo>
                  <a:pt x="8703" y="4558"/>
                  <a:pt x="8789" y="3867"/>
                  <a:pt x="9163" y="3328"/>
                </a:cubicBezTo>
                <a:cubicBezTo>
                  <a:pt x="9265" y="3181"/>
                  <a:pt x="9387" y="3050"/>
                  <a:pt x="9526" y="2938"/>
                </a:cubicBezTo>
                <a:cubicBezTo>
                  <a:pt x="9689" y="2805"/>
                  <a:pt x="9874" y="2701"/>
                  <a:pt x="10072" y="2630"/>
                </a:cubicBezTo>
                <a:lnTo>
                  <a:pt x="10072" y="1851"/>
                </a:lnTo>
                <a:cubicBezTo>
                  <a:pt x="10087" y="1492"/>
                  <a:pt x="10389" y="1213"/>
                  <a:pt x="10747" y="1230"/>
                </a:cubicBezTo>
                <a:close/>
                <a:moveTo>
                  <a:pt x="7556" y="11150"/>
                </a:moveTo>
                <a:cubicBezTo>
                  <a:pt x="6660" y="11153"/>
                  <a:pt x="5784" y="11435"/>
                  <a:pt x="5051" y="11964"/>
                </a:cubicBezTo>
                <a:lnTo>
                  <a:pt x="5051" y="20250"/>
                </a:lnTo>
                <a:lnTo>
                  <a:pt x="14446" y="20250"/>
                </a:lnTo>
                <a:cubicBezTo>
                  <a:pt x="15010" y="20241"/>
                  <a:pt x="15565" y="20111"/>
                  <a:pt x="16074" y="19866"/>
                </a:cubicBezTo>
                <a:cubicBezTo>
                  <a:pt x="16521" y="19652"/>
                  <a:pt x="16924" y="19354"/>
                  <a:pt x="17260" y="18988"/>
                </a:cubicBezTo>
                <a:lnTo>
                  <a:pt x="21233" y="13220"/>
                </a:lnTo>
                <a:cubicBezTo>
                  <a:pt x="21590" y="12586"/>
                  <a:pt x="21338" y="11780"/>
                  <a:pt x="20686" y="11464"/>
                </a:cubicBezTo>
                <a:cubicBezTo>
                  <a:pt x="20200" y="11229"/>
                  <a:pt x="19618" y="11349"/>
                  <a:pt x="19263" y="11757"/>
                </a:cubicBezTo>
                <a:lnTo>
                  <a:pt x="16011" y="15806"/>
                </a:lnTo>
                <a:cubicBezTo>
                  <a:pt x="15894" y="15978"/>
                  <a:pt x="15741" y="16122"/>
                  <a:pt x="15563" y="16229"/>
                </a:cubicBezTo>
                <a:cubicBezTo>
                  <a:pt x="15354" y="16355"/>
                  <a:pt x="15116" y="16426"/>
                  <a:pt x="14872" y="16435"/>
                </a:cubicBezTo>
                <a:lnTo>
                  <a:pt x="10594" y="16435"/>
                </a:lnTo>
                <a:cubicBezTo>
                  <a:pt x="10271" y="16419"/>
                  <a:pt x="10014" y="16158"/>
                  <a:pt x="9999" y="15833"/>
                </a:cubicBezTo>
                <a:cubicBezTo>
                  <a:pt x="9984" y="15486"/>
                  <a:pt x="10248" y="15189"/>
                  <a:pt x="10594" y="15168"/>
                </a:cubicBezTo>
                <a:lnTo>
                  <a:pt x="14494" y="15168"/>
                </a:lnTo>
                <a:cubicBezTo>
                  <a:pt x="15190" y="15189"/>
                  <a:pt x="15771" y="14636"/>
                  <a:pt x="15787" y="13935"/>
                </a:cubicBezTo>
                <a:cubicBezTo>
                  <a:pt x="15803" y="13211"/>
                  <a:pt x="15214" y="12620"/>
                  <a:pt x="14494" y="12638"/>
                </a:cubicBezTo>
                <a:lnTo>
                  <a:pt x="11288" y="12638"/>
                </a:lnTo>
                <a:cubicBezTo>
                  <a:pt x="11163" y="12646"/>
                  <a:pt x="11038" y="12629"/>
                  <a:pt x="10920" y="12588"/>
                </a:cubicBezTo>
                <a:cubicBezTo>
                  <a:pt x="10802" y="12547"/>
                  <a:pt x="10693" y="12483"/>
                  <a:pt x="10600" y="12399"/>
                </a:cubicBezTo>
                <a:cubicBezTo>
                  <a:pt x="9883" y="11689"/>
                  <a:pt x="8943" y="11253"/>
                  <a:pt x="7941" y="11166"/>
                </a:cubicBezTo>
                <a:cubicBezTo>
                  <a:pt x="7812" y="11155"/>
                  <a:pt x="7683" y="11150"/>
                  <a:pt x="7556" y="11150"/>
                </a:cubicBezTo>
                <a:close/>
                <a:moveTo>
                  <a:pt x="550" y="11371"/>
                </a:moveTo>
                <a:cubicBezTo>
                  <a:pt x="377" y="11370"/>
                  <a:pt x="214" y="11452"/>
                  <a:pt x="110" y="11591"/>
                </a:cubicBezTo>
                <a:cubicBezTo>
                  <a:pt x="33" y="11694"/>
                  <a:pt x="-5" y="11821"/>
                  <a:pt x="2" y="11950"/>
                </a:cubicBezTo>
                <a:lnTo>
                  <a:pt x="2" y="20987"/>
                </a:lnTo>
                <a:cubicBezTo>
                  <a:pt x="-10" y="21110"/>
                  <a:pt x="26" y="21233"/>
                  <a:pt x="102" y="21330"/>
                </a:cubicBezTo>
                <a:cubicBezTo>
                  <a:pt x="203" y="21458"/>
                  <a:pt x="361" y="21526"/>
                  <a:pt x="523" y="21511"/>
                </a:cubicBezTo>
                <a:lnTo>
                  <a:pt x="1944" y="21511"/>
                </a:lnTo>
                <a:cubicBezTo>
                  <a:pt x="2411" y="21515"/>
                  <a:pt x="2862" y="21338"/>
                  <a:pt x="3202" y="21016"/>
                </a:cubicBezTo>
                <a:cubicBezTo>
                  <a:pt x="3524" y="20712"/>
                  <a:pt x="3725" y="20300"/>
                  <a:pt x="3766" y="19858"/>
                </a:cubicBezTo>
                <a:lnTo>
                  <a:pt x="3766" y="13159"/>
                </a:lnTo>
                <a:cubicBezTo>
                  <a:pt x="3750" y="12693"/>
                  <a:pt x="3559" y="12252"/>
                  <a:pt x="3233" y="11921"/>
                </a:cubicBezTo>
                <a:cubicBezTo>
                  <a:pt x="2895" y="11577"/>
                  <a:pt x="2437" y="11380"/>
                  <a:pt x="1956" y="11371"/>
                </a:cubicBezTo>
                <a:lnTo>
                  <a:pt x="550" y="113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350" b="1" i="0" u="none" strike="noStrike" kern="0" cap="none" spc="0" normalizeH="0" baseline="0" noProof="0">
              <a:ln>
                <a:noFill/>
              </a:ln>
              <a:solidFill>
                <a:srgbClr val="1D1C2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2759827" y="3642417"/>
            <a:ext cx="287457" cy="339608"/>
          </a:xfrm>
          <a:custGeom>
            <a:avLst/>
            <a:gdLst/>
            <a:ahLst/>
            <a:cxnLst/>
            <a:rect l="l" t="t" r="r" b="b"/>
            <a:pathLst>
              <a:path w="21508" h="21457" extrusionOk="0">
                <a:moveTo>
                  <a:pt x="8861" y="0"/>
                </a:moveTo>
                <a:cubicBezTo>
                  <a:pt x="8468" y="0"/>
                  <a:pt x="8072" y="0"/>
                  <a:pt x="7714" y="83"/>
                </a:cubicBezTo>
                <a:cubicBezTo>
                  <a:pt x="7074" y="246"/>
                  <a:pt x="6574" y="744"/>
                  <a:pt x="6410" y="1382"/>
                </a:cubicBezTo>
                <a:cubicBezTo>
                  <a:pt x="6328" y="1740"/>
                  <a:pt x="6328" y="2135"/>
                  <a:pt x="6328" y="2528"/>
                </a:cubicBezTo>
                <a:cubicBezTo>
                  <a:pt x="6328" y="2921"/>
                  <a:pt x="6328" y="3316"/>
                  <a:pt x="6410" y="3674"/>
                </a:cubicBezTo>
                <a:cubicBezTo>
                  <a:pt x="6574" y="4312"/>
                  <a:pt x="7074" y="4810"/>
                  <a:pt x="7714" y="4973"/>
                </a:cubicBezTo>
                <a:cubicBezTo>
                  <a:pt x="8072" y="5056"/>
                  <a:pt x="8468" y="5056"/>
                  <a:pt x="8861" y="5056"/>
                </a:cubicBezTo>
                <a:lnTo>
                  <a:pt x="10423" y="5056"/>
                </a:lnTo>
                <a:lnTo>
                  <a:pt x="12864" y="7359"/>
                </a:lnTo>
                <a:cubicBezTo>
                  <a:pt x="13044" y="7535"/>
                  <a:pt x="13310" y="7590"/>
                  <a:pt x="13545" y="7500"/>
                </a:cubicBezTo>
                <a:cubicBezTo>
                  <a:pt x="13798" y="7403"/>
                  <a:pt x="13964" y="7159"/>
                  <a:pt x="13961" y="6888"/>
                </a:cubicBezTo>
                <a:lnTo>
                  <a:pt x="13967" y="4924"/>
                </a:lnTo>
                <a:cubicBezTo>
                  <a:pt x="14533" y="4725"/>
                  <a:pt x="14970" y="4260"/>
                  <a:pt x="15121" y="3674"/>
                </a:cubicBezTo>
                <a:cubicBezTo>
                  <a:pt x="15204" y="3316"/>
                  <a:pt x="15203" y="2921"/>
                  <a:pt x="15203" y="2528"/>
                </a:cubicBezTo>
                <a:cubicBezTo>
                  <a:pt x="15203" y="2135"/>
                  <a:pt x="15204" y="1740"/>
                  <a:pt x="15121" y="1382"/>
                </a:cubicBezTo>
                <a:cubicBezTo>
                  <a:pt x="14957" y="744"/>
                  <a:pt x="14457" y="246"/>
                  <a:pt x="13817" y="83"/>
                </a:cubicBezTo>
                <a:cubicBezTo>
                  <a:pt x="13459" y="0"/>
                  <a:pt x="13064" y="0"/>
                  <a:pt x="12670" y="0"/>
                </a:cubicBezTo>
                <a:lnTo>
                  <a:pt x="8861" y="0"/>
                </a:lnTo>
                <a:close/>
                <a:moveTo>
                  <a:pt x="3798" y="3201"/>
                </a:moveTo>
                <a:cubicBezTo>
                  <a:pt x="3312" y="3201"/>
                  <a:pt x="2826" y="3386"/>
                  <a:pt x="2456" y="3755"/>
                </a:cubicBezTo>
                <a:cubicBezTo>
                  <a:pt x="1715" y="4494"/>
                  <a:pt x="1715" y="5693"/>
                  <a:pt x="2456" y="6432"/>
                </a:cubicBezTo>
                <a:cubicBezTo>
                  <a:pt x="3197" y="7172"/>
                  <a:pt x="4398" y="7172"/>
                  <a:pt x="5139" y="6432"/>
                </a:cubicBezTo>
                <a:cubicBezTo>
                  <a:pt x="5880" y="5693"/>
                  <a:pt x="5880" y="4494"/>
                  <a:pt x="5139" y="3755"/>
                </a:cubicBezTo>
                <a:cubicBezTo>
                  <a:pt x="4769" y="3386"/>
                  <a:pt x="4283" y="3201"/>
                  <a:pt x="3798" y="3201"/>
                </a:cubicBezTo>
                <a:close/>
                <a:moveTo>
                  <a:pt x="17710" y="3201"/>
                </a:moveTo>
                <a:cubicBezTo>
                  <a:pt x="17225" y="3201"/>
                  <a:pt x="16739" y="3386"/>
                  <a:pt x="16369" y="3755"/>
                </a:cubicBezTo>
                <a:cubicBezTo>
                  <a:pt x="15628" y="4494"/>
                  <a:pt x="15628" y="5693"/>
                  <a:pt x="16369" y="6432"/>
                </a:cubicBezTo>
                <a:cubicBezTo>
                  <a:pt x="17110" y="7172"/>
                  <a:pt x="18311" y="7172"/>
                  <a:pt x="19052" y="6432"/>
                </a:cubicBezTo>
                <a:cubicBezTo>
                  <a:pt x="19793" y="5693"/>
                  <a:pt x="19793" y="4494"/>
                  <a:pt x="19052" y="3755"/>
                </a:cubicBezTo>
                <a:cubicBezTo>
                  <a:pt x="18681" y="3386"/>
                  <a:pt x="18196" y="3201"/>
                  <a:pt x="17710" y="3201"/>
                </a:cubicBezTo>
                <a:close/>
                <a:moveTo>
                  <a:pt x="2578" y="7598"/>
                </a:moveTo>
                <a:cubicBezTo>
                  <a:pt x="2512" y="7594"/>
                  <a:pt x="2447" y="7596"/>
                  <a:pt x="2380" y="7603"/>
                </a:cubicBezTo>
                <a:cubicBezTo>
                  <a:pt x="1875" y="7655"/>
                  <a:pt x="1450" y="8004"/>
                  <a:pt x="1302" y="8488"/>
                </a:cubicBezTo>
                <a:lnTo>
                  <a:pt x="56" y="14249"/>
                </a:lnTo>
                <a:cubicBezTo>
                  <a:pt x="-35" y="14616"/>
                  <a:pt x="53" y="15004"/>
                  <a:pt x="294" y="15296"/>
                </a:cubicBezTo>
                <a:cubicBezTo>
                  <a:pt x="525" y="15576"/>
                  <a:pt x="871" y="15736"/>
                  <a:pt x="1234" y="15731"/>
                </a:cubicBezTo>
                <a:lnTo>
                  <a:pt x="1280" y="15731"/>
                </a:lnTo>
                <a:lnTo>
                  <a:pt x="24" y="20706"/>
                </a:lnTo>
                <a:cubicBezTo>
                  <a:pt x="-46" y="20940"/>
                  <a:pt x="40" y="21193"/>
                  <a:pt x="238" y="21337"/>
                </a:cubicBezTo>
                <a:cubicBezTo>
                  <a:pt x="603" y="21600"/>
                  <a:pt x="1119" y="21412"/>
                  <a:pt x="1228" y="20976"/>
                </a:cubicBezTo>
                <a:lnTo>
                  <a:pt x="1739" y="18941"/>
                </a:lnTo>
                <a:lnTo>
                  <a:pt x="7077" y="18941"/>
                </a:lnTo>
                <a:lnTo>
                  <a:pt x="7673" y="20692"/>
                </a:lnTo>
                <a:cubicBezTo>
                  <a:pt x="7931" y="21284"/>
                  <a:pt x="8596" y="21585"/>
                  <a:pt x="9212" y="21388"/>
                </a:cubicBezTo>
                <a:cubicBezTo>
                  <a:pt x="9851" y="21183"/>
                  <a:pt x="10219" y="20515"/>
                  <a:pt x="10049" y="19867"/>
                </a:cubicBezTo>
                <a:lnTo>
                  <a:pt x="8096" y="14045"/>
                </a:lnTo>
                <a:cubicBezTo>
                  <a:pt x="8019" y="13815"/>
                  <a:pt x="7874" y="13613"/>
                  <a:pt x="7680" y="13468"/>
                </a:cubicBezTo>
                <a:cubicBezTo>
                  <a:pt x="7475" y="13313"/>
                  <a:pt x="7225" y="13229"/>
                  <a:pt x="6968" y="13228"/>
                </a:cubicBezTo>
                <a:lnTo>
                  <a:pt x="5595" y="13228"/>
                </a:lnTo>
                <a:cubicBezTo>
                  <a:pt x="5279" y="13199"/>
                  <a:pt x="5033" y="12941"/>
                  <a:pt x="5021" y="12625"/>
                </a:cubicBezTo>
                <a:cubicBezTo>
                  <a:pt x="5008" y="12289"/>
                  <a:pt x="5260" y="12002"/>
                  <a:pt x="5595" y="11970"/>
                </a:cubicBezTo>
                <a:lnTo>
                  <a:pt x="7507" y="11970"/>
                </a:lnTo>
                <a:cubicBezTo>
                  <a:pt x="8212" y="12000"/>
                  <a:pt x="8804" y="11445"/>
                  <a:pt x="8817" y="10741"/>
                </a:cubicBezTo>
                <a:cubicBezTo>
                  <a:pt x="8831" y="10017"/>
                  <a:pt x="8232" y="9431"/>
                  <a:pt x="7507" y="9458"/>
                </a:cubicBezTo>
                <a:lnTo>
                  <a:pt x="4076" y="9458"/>
                </a:lnTo>
                <a:lnTo>
                  <a:pt x="3655" y="8314"/>
                </a:lnTo>
                <a:cubicBezTo>
                  <a:pt x="3452" y="7893"/>
                  <a:pt x="3035" y="7622"/>
                  <a:pt x="2578" y="7598"/>
                </a:cubicBezTo>
                <a:close/>
                <a:moveTo>
                  <a:pt x="18930" y="7598"/>
                </a:moveTo>
                <a:cubicBezTo>
                  <a:pt x="18473" y="7622"/>
                  <a:pt x="18056" y="7893"/>
                  <a:pt x="17853" y="8314"/>
                </a:cubicBezTo>
                <a:lnTo>
                  <a:pt x="17432" y="9458"/>
                </a:lnTo>
                <a:lnTo>
                  <a:pt x="14001" y="9458"/>
                </a:lnTo>
                <a:cubicBezTo>
                  <a:pt x="13276" y="9431"/>
                  <a:pt x="12677" y="10017"/>
                  <a:pt x="12691" y="10741"/>
                </a:cubicBezTo>
                <a:cubicBezTo>
                  <a:pt x="12704" y="11445"/>
                  <a:pt x="13296" y="12000"/>
                  <a:pt x="14001" y="11970"/>
                </a:cubicBezTo>
                <a:lnTo>
                  <a:pt x="15913" y="11970"/>
                </a:lnTo>
                <a:cubicBezTo>
                  <a:pt x="16248" y="12002"/>
                  <a:pt x="16500" y="12289"/>
                  <a:pt x="16487" y="12625"/>
                </a:cubicBezTo>
                <a:cubicBezTo>
                  <a:pt x="16475" y="12941"/>
                  <a:pt x="16229" y="13199"/>
                  <a:pt x="15913" y="13228"/>
                </a:cubicBezTo>
                <a:lnTo>
                  <a:pt x="14540" y="13228"/>
                </a:lnTo>
                <a:cubicBezTo>
                  <a:pt x="14283" y="13229"/>
                  <a:pt x="14033" y="13313"/>
                  <a:pt x="13828" y="13468"/>
                </a:cubicBezTo>
                <a:cubicBezTo>
                  <a:pt x="13634" y="13613"/>
                  <a:pt x="13489" y="13815"/>
                  <a:pt x="13412" y="14045"/>
                </a:cubicBezTo>
                <a:lnTo>
                  <a:pt x="11459" y="19867"/>
                </a:lnTo>
                <a:cubicBezTo>
                  <a:pt x="11289" y="20515"/>
                  <a:pt x="11657" y="21183"/>
                  <a:pt x="12296" y="21388"/>
                </a:cubicBezTo>
                <a:cubicBezTo>
                  <a:pt x="12912" y="21585"/>
                  <a:pt x="13577" y="21284"/>
                  <a:pt x="13835" y="20692"/>
                </a:cubicBezTo>
                <a:lnTo>
                  <a:pt x="14431" y="18941"/>
                </a:lnTo>
                <a:lnTo>
                  <a:pt x="19769" y="18941"/>
                </a:lnTo>
                <a:lnTo>
                  <a:pt x="20280" y="20976"/>
                </a:lnTo>
                <a:cubicBezTo>
                  <a:pt x="20389" y="21412"/>
                  <a:pt x="20905" y="21600"/>
                  <a:pt x="21270" y="21337"/>
                </a:cubicBezTo>
                <a:cubicBezTo>
                  <a:pt x="21468" y="21193"/>
                  <a:pt x="21554" y="20940"/>
                  <a:pt x="21484" y="20706"/>
                </a:cubicBezTo>
                <a:lnTo>
                  <a:pt x="20228" y="15731"/>
                </a:lnTo>
                <a:lnTo>
                  <a:pt x="20274" y="15731"/>
                </a:lnTo>
                <a:cubicBezTo>
                  <a:pt x="20637" y="15736"/>
                  <a:pt x="20983" y="15576"/>
                  <a:pt x="21214" y="15296"/>
                </a:cubicBezTo>
                <a:cubicBezTo>
                  <a:pt x="21455" y="15004"/>
                  <a:pt x="21543" y="14616"/>
                  <a:pt x="21452" y="14249"/>
                </a:cubicBezTo>
                <a:lnTo>
                  <a:pt x="20206" y="8488"/>
                </a:lnTo>
                <a:cubicBezTo>
                  <a:pt x="20058" y="8004"/>
                  <a:pt x="19633" y="7655"/>
                  <a:pt x="19128" y="7603"/>
                </a:cubicBezTo>
                <a:cubicBezTo>
                  <a:pt x="19061" y="7596"/>
                  <a:pt x="18996" y="7594"/>
                  <a:pt x="18930" y="7598"/>
                </a:cubicBezTo>
                <a:close/>
                <a:moveTo>
                  <a:pt x="2544" y="15731"/>
                </a:moveTo>
                <a:lnTo>
                  <a:pt x="5985" y="15731"/>
                </a:lnTo>
                <a:lnTo>
                  <a:pt x="6653" y="17696"/>
                </a:lnTo>
                <a:lnTo>
                  <a:pt x="2051" y="17696"/>
                </a:lnTo>
                <a:lnTo>
                  <a:pt x="2544" y="15731"/>
                </a:lnTo>
                <a:close/>
                <a:moveTo>
                  <a:pt x="15523" y="15731"/>
                </a:moveTo>
                <a:lnTo>
                  <a:pt x="18964" y="15731"/>
                </a:lnTo>
                <a:lnTo>
                  <a:pt x="19457" y="17696"/>
                </a:lnTo>
                <a:lnTo>
                  <a:pt x="14855" y="17696"/>
                </a:lnTo>
                <a:lnTo>
                  <a:pt x="15523" y="157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350" b="1" i="0" u="none" strike="noStrike" kern="0" cap="none" spc="0" normalizeH="0" baseline="0" noProof="0">
              <a:ln>
                <a:noFill/>
              </a:ln>
              <a:solidFill>
                <a:srgbClr val="1D1C21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Google Shape;344;p48">
            <a:extLst>
              <a:ext uri="{FF2B5EF4-FFF2-40B4-BE49-F238E27FC236}">
                <a16:creationId xmlns:a16="http://schemas.microsoft.com/office/drawing/2014/main" id="{A85E727D-E630-4480-BC34-E4AB6A42AE24}"/>
              </a:ext>
            </a:extLst>
          </p:cNvPr>
          <p:cNvSpPr txBox="1">
            <a:spLocks/>
          </p:cNvSpPr>
          <p:nvPr/>
        </p:nvSpPr>
        <p:spPr>
          <a:xfrm>
            <a:off x="4567561" y="1011508"/>
            <a:ext cx="3752192" cy="107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</p:txBody>
      </p:sp>
      <p:sp>
        <p:nvSpPr>
          <p:cNvPr id="23" name="Google Shape;344;p48">
            <a:extLst>
              <a:ext uri="{FF2B5EF4-FFF2-40B4-BE49-F238E27FC236}">
                <a16:creationId xmlns:a16="http://schemas.microsoft.com/office/drawing/2014/main" id="{F4EAB1EF-491B-42D2-AD7B-4AAA7F729C5B}"/>
              </a:ext>
            </a:extLst>
          </p:cNvPr>
          <p:cNvSpPr txBox="1">
            <a:spLocks/>
          </p:cNvSpPr>
          <p:nvPr/>
        </p:nvSpPr>
        <p:spPr>
          <a:xfrm>
            <a:off x="4567561" y="2237373"/>
            <a:ext cx="3752192" cy="107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 "/>
              </a:rPr>
              <a:t>Loren </a:t>
            </a:r>
            <a:r>
              <a:rPr lang="en-US" sz="1600" dirty="0" err="1">
                <a:latin typeface="Calibri "/>
              </a:rPr>
              <a:t>ispam</a:t>
            </a:r>
            <a:endParaRPr lang="en-US" sz="1600" dirty="0">
              <a:latin typeface="Calibri "/>
            </a:endParaRPr>
          </a:p>
        </p:txBody>
      </p:sp>
      <p:sp>
        <p:nvSpPr>
          <p:cNvPr id="24" name="Google Shape;344;p48">
            <a:extLst>
              <a:ext uri="{FF2B5EF4-FFF2-40B4-BE49-F238E27FC236}">
                <a16:creationId xmlns:a16="http://schemas.microsoft.com/office/drawing/2014/main" id="{83DBA184-4E08-4323-811B-82EE0B31E7C3}"/>
              </a:ext>
            </a:extLst>
          </p:cNvPr>
          <p:cNvSpPr txBox="1">
            <a:spLocks/>
          </p:cNvSpPr>
          <p:nvPr/>
        </p:nvSpPr>
        <p:spPr>
          <a:xfrm>
            <a:off x="4548934" y="3576696"/>
            <a:ext cx="3752192" cy="107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Calibri "/>
              </a:rPr>
              <a:t>Loren ispam</a:t>
            </a:r>
            <a:endParaRPr lang="en-US" sz="1600" dirty="0"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427019858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3">
      <a:majorFont>
        <a:latin typeface="Century Gothic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White">
  <a:themeElements>
    <a:clrScheme name="027-FlatColour">
      <a:dk1>
        <a:srgbClr val="1D1C21"/>
      </a:dk1>
      <a:lt1>
        <a:srgbClr val="EBECEC"/>
      </a:lt1>
      <a:dk2>
        <a:srgbClr val="516B7E"/>
      </a:dk2>
      <a:lt2>
        <a:srgbClr val="FEFFFE"/>
      </a:lt2>
      <a:accent1>
        <a:srgbClr val="4CADB2"/>
      </a:accent1>
      <a:accent2>
        <a:srgbClr val="3884A3"/>
      </a:accent2>
      <a:accent3>
        <a:srgbClr val="2D506C"/>
      </a:accent3>
      <a:accent4>
        <a:srgbClr val="6A88B6"/>
      </a:accent4>
      <a:accent5>
        <a:srgbClr val="4C5A75"/>
      </a:accent5>
      <a:accent6>
        <a:srgbClr val="4CADB2"/>
      </a:accent6>
      <a:hlink>
        <a:srgbClr val="3884A3"/>
      </a:hlink>
      <a:folHlink>
        <a:srgbClr val="2D50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3">
      <a:majorFont>
        <a:latin typeface="Century Gothic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2640</TotalTime>
  <Words>484</Words>
  <Application>Microsoft Office PowerPoint</Application>
  <PresentationFormat>On-screen Show (16:9)</PresentationFormat>
  <Paragraphs>219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50" baseType="lpstr">
      <vt:lpstr>Lato</vt:lpstr>
      <vt:lpstr>Century Gothic</vt:lpstr>
      <vt:lpstr>Poiret One</vt:lpstr>
      <vt:lpstr>Julius Sans One</vt:lpstr>
      <vt:lpstr>Roboto</vt:lpstr>
      <vt:lpstr>Maven Pro</vt:lpstr>
      <vt:lpstr>Calibri </vt:lpstr>
      <vt:lpstr>Oxygen Light</vt:lpstr>
      <vt:lpstr>Calibri Light</vt:lpstr>
      <vt:lpstr>DM Sans</vt:lpstr>
      <vt:lpstr>Fira Sans Extra Condensed Medium</vt:lpstr>
      <vt:lpstr>Times New Roman</vt:lpstr>
      <vt:lpstr>Bahnschrift Light</vt:lpstr>
      <vt:lpstr>Didact Gothic</vt:lpstr>
      <vt:lpstr>Calibri</vt:lpstr>
      <vt:lpstr>Questrial</vt:lpstr>
      <vt:lpstr>Calibiri</vt:lpstr>
      <vt:lpstr>Arial</vt:lpstr>
      <vt:lpstr>Oxygen</vt:lpstr>
      <vt:lpstr>Fira Sans</vt:lpstr>
      <vt:lpstr>Minimalist Grayscale Pitch Deck by Slidesgo</vt:lpstr>
      <vt:lpstr>1_Minimalist Grayscale Pitch Deck by Slidesgo</vt:lpstr>
      <vt:lpstr>1_Office Theme</vt:lpstr>
      <vt:lpstr>2_Office Theme</vt:lpstr>
      <vt:lpstr>Office Theme</vt:lpstr>
      <vt:lpstr>1_White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ITES</vt:lpstr>
      <vt:lpstr>INDUSTRY ANALYSIS</vt:lpstr>
      <vt:lpstr>SWOT</vt:lpstr>
      <vt:lpstr>PowerPoint Presentation</vt:lpstr>
      <vt:lpstr>PowerPoint Presentation</vt:lpstr>
      <vt:lpstr>COMPETITOR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PILOT</vt:lpstr>
      <vt:lpstr>PowerPoint Presentation</vt:lpstr>
      <vt:lpstr>CONSUMER FUNNEL</vt:lpstr>
      <vt:lpstr>CONTINGENCY PLAN</vt:lpstr>
      <vt:lpstr>CUSTOMER BENEFITS</vt:lpstr>
      <vt:lpstr>PowerPoint Presentation</vt:lpstr>
      <vt:lpstr> ANY QUESTION?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GRAYSCALE PITCH DECK</dc:title>
  <dc:creator>Shamiul Basar Himel</dc:creator>
  <cp:lastModifiedBy>Munira Ferdous</cp:lastModifiedBy>
  <cp:revision>158</cp:revision>
  <dcterms:modified xsi:type="dcterms:W3CDTF">2021-07-08T19:47:11Z</dcterms:modified>
</cp:coreProperties>
</file>